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88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4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2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2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7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10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3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8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66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3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B75E-6437-4A14-87B7-EAECF720331A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6CB-B33B-4D7E-97B9-F9BFF2C774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11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" y="563190"/>
            <a:ext cx="9036496" cy="48628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400" i="1" dirty="0" smtClean="0">
                <a:latin typeface="MamaeQueNosFaz" panose="020B0603050302020204" pitchFamily="34" charset="0"/>
              </a:rPr>
              <a:t>	</a:t>
            </a:r>
            <a:r>
              <a:rPr lang="pt-BR" sz="3400" i="1" dirty="0" smtClean="0">
                <a:solidFill>
                  <a:srgbClr val="FFFF00"/>
                </a:solidFill>
                <a:latin typeface="MamaeQueNosFaz" panose="020B0603050302020204" pitchFamily="34" charset="0"/>
              </a:rPr>
              <a:t>“A </a:t>
            </a:r>
            <a:r>
              <a:rPr lang="pt-BR" sz="3400" i="1" dirty="0">
                <a:solidFill>
                  <a:srgbClr val="FFFF00"/>
                </a:solidFill>
                <a:latin typeface="MamaeQueNosFaz" panose="020B0603050302020204" pitchFamily="34" charset="0"/>
              </a:rPr>
              <a:t>tolerância é a melhor das </a:t>
            </a:r>
            <a:r>
              <a:rPr lang="pt-BR" sz="3400" i="1" dirty="0" smtClean="0">
                <a:solidFill>
                  <a:srgbClr val="FFFF00"/>
                </a:solidFill>
                <a:latin typeface="MamaeQueNosFaz" panose="020B0603050302020204" pitchFamily="34" charset="0"/>
              </a:rPr>
              <a:t>religiões”, já dizia o pensador Victor Hugo. No entanto, em se tratando de religião não se observa respeito às crenças individuais, principalmente quando se pensa no atual contexto de seguidores extremistas que exaltam o Corão e não toleram princípios cristãos, como vem ocorrendo com o Estado Islâmico.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r"/>
            <a:r>
              <a:rPr lang="pt-BR" sz="2400" b="1" i="1" dirty="0" smtClean="0">
                <a:solidFill>
                  <a:schemeClr val="bg1">
                    <a:lumMod val="85000"/>
                  </a:schemeClr>
                </a:solidFill>
              </a:rPr>
              <a:t>(introdução de aluno)</a:t>
            </a:r>
            <a:endParaRPr lang="pt-BR" sz="24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gifyourself.in/faced/q/W/8/qW85oaUr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55" y="620687"/>
            <a:ext cx="27527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058" y="620687"/>
            <a:ext cx="589328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dirty="0" smtClean="0">
                <a:latin typeface="Impact" panose="020B0806030902050204" pitchFamily="34" charset="0"/>
              </a:rPr>
              <a:t>Elas já ajudaram uma vez, vão ajudar de novo!</a:t>
            </a:r>
            <a:endParaRPr lang="pt-BR" sz="2400" dirty="0">
              <a:latin typeface="Impact" panose="020B080603090205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76374"/>
            <a:ext cx="3049396" cy="399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CAPA GUIA DO ESTUDANTE MIGRAÇAO C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48" y="2924944"/>
            <a:ext cx="2389596" cy="31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88" y="3253879"/>
            <a:ext cx="2647784" cy="348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" y="0"/>
            <a:ext cx="5112567" cy="683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4788024" y="379303"/>
            <a:ext cx="151216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2.bp.blogspot.com/-4DbUqD4UyDE/Ut7v3baBvJI/AAAAAAAAA40/nyubua2yoz4/s1600/tumblr_lvqvpmAlX71qhpo34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91" y="3005877"/>
            <a:ext cx="4021026" cy="22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6632"/>
            <a:ext cx="4041491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400" dirty="0" smtClean="0">
                <a:latin typeface="Impact" panose="020B0806030902050204" pitchFamily="34" charset="0"/>
              </a:rPr>
              <a:t>O que será detalhado:</a:t>
            </a:r>
            <a:endParaRPr lang="pt-BR" sz="3400" dirty="0">
              <a:latin typeface="Impact" panose="020B080603090205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712968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 atentado em Paris  (terrorismo em foco);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 poder de fogo do Estado Islâmico;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 reaproximação entre Cuba e EUA;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 seca no sudeste;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 medo em relação ao ebola;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Dilma: o novo governo;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União </a:t>
            </a:r>
            <a:r>
              <a:rPr lang="pt-BR" sz="2800" dirty="0" smtClean="0"/>
              <a:t>Euroasiática;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Lixo atômico;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A crise da Petrobras e as consequências desse problema:</a:t>
            </a:r>
          </a:p>
          <a:p>
            <a:pPr algn="just"/>
            <a:r>
              <a:rPr lang="pt-BR" sz="2600" i="1" dirty="0"/>
              <a:t>Com a </a:t>
            </a:r>
            <a:r>
              <a:rPr lang="pt-BR" sz="2600" i="1" dirty="0" smtClean="0"/>
              <a:t>Petrobrás </a:t>
            </a:r>
            <a:r>
              <a:rPr lang="pt-BR" sz="2600" i="1" dirty="0"/>
              <a:t>mergulhada em problemas, crescem as dificuldades para explorar o pré-sal, a grande aposta do Brasil para o </a:t>
            </a:r>
            <a:r>
              <a:rPr lang="pt-BR" sz="2600" i="1" dirty="0" smtClean="0"/>
              <a:t>Futuro</a:t>
            </a:r>
            <a:endParaRPr lang="pt-BR" sz="2600" i="1" dirty="0"/>
          </a:p>
        </p:txBody>
      </p:sp>
    </p:spTree>
    <p:extLst>
      <p:ext uri="{BB962C8B-B14F-4D97-AF65-F5344CB8AC3E}">
        <p14:creationId xmlns:p14="http://schemas.microsoft.com/office/powerpoint/2010/main" val="1997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2.gstatic.com/images?q=tbn:ANd9GcQIYIcUisFGVmZbwA92Qqp2CfJHObaKwADN4RoToxLr6_Yi1LzB4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http://diariodenoticias.com.br/images/20150209174515_GRpo42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9076" cy="681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QO_inKKSErdiYLebTvm2bOqXMjPwqVE0FPuhrBwIdQYeY4QsUg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6704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89ehc3wt90l158d1l3qrzbsr86.wpengine.netdna-cdn.com/wp-content/uploads/2014/10/dilma-ditadura13-1170x6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87" y="3429000"/>
            <a:ext cx="55185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charlezine.com.br/wp-content/uploads/charlie-heb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3762"/>
            <a:ext cx="31432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pstu.org.br/sites/default/files/paginas/sistema-cantarei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63" y="1484784"/>
            <a:ext cx="5772543" cy="41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-cache-ak0.pinimg.com/originals/97/cf/a2/97cfa2f596a5c53179c2b0907c66111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4875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4221088"/>
            <a:ext cx="81035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>
                <a:latin typeface="Impact" panose="020B0806030902050204" pitchFamily="34" charset="0"/>
              </a:rPr>
              <a:t>Agora é com você! Corra às bancas e trate de se informar!!</a:t>
            </a:r>
            <a:endParaRPr lang="pt-BR" sz="2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047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Impact" panose="020B0806030902050204" pitchFamily="34" charset="0"/>
              </a:rPr>
              <a:t>Não é apenas para ler, ajude a aprimorar sua redação:</a:t>
            </a:r>
            <a:endParaRPr lang="pt-BR" sz="2800" dirty="0">
              <a:latin typeface="Impact" panose="020B080603090205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221720"/>
            <a:ext cx="7992888" cy="2169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700" dirty="0" smtClean="0"/>
              <a:t>	O </a:t>
            </a:r>
            <a:r>
              <a:rPr lang="pt-BR" sz="2700" dirty="0"/>
              <a:t>segundo aspecto a ser avaliado no seu texto </a:t>
            </a:r>
            <a:r>
              <a:rPr lang="pt-BR" sz="2700" b="1" dirty="0" smtClean="0"/>
              <a:t>(competência 2)</a:t>
            </a:r>
            <a:r>
              <a:rPr lang="pt-BR" sz="2700" dirty="0" smtClean="0"/>
              <a:t> é </a:t>
            </a:r>
            <a:r>
              <a:rPr lang="pt-BR" sz="2700" dirty="0"/>
              <a:t>a compreensão </a:t>
            </a:r>
            <a:r>
              <a:rPr lang="pt-BR" sz="2700" dirty="0" smtClean="0"/>
              <a:t>da proposta </a:t>
            </a:r>
            <a:r>
              <a:rPr lang="pt-BR" sz="2700" dirty="0"/>
              <a:t>de redação – esta exige que o participante escreva um texto </a:t>
            </a:r>
            <a:r>
              <a:rPr lang="pt-BR" sz="2700" dirty="0" smtClean="0"/>
              <a:t>dissertativo argumentativo, porém o Guia do ENEM acrescenta:</a:t>
            </a:r>
            <a:endParaRPr lang="pt-BR" sz="2700" dirty="0"/>
          </a:p>
        </p:txBody>
      </p:sp>
      <p:sp>
        <p:nvSpPr>
          <p:cNvPr id="4" name="Retângulo 3"/>
          <p:cNvSpPr/>
          <p:nvPr/>
        </p:nvSpPr>
        <p:spPr>
          <a:xfrm>
            <a:off x="611560" y="3740839"/>
            <a:ext cx="791241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/>
              <a:t>i) Utilize informações de </a:t>
            </a:r>
            <a:r>
              <a:rPr lang="pt-BR" sz="2400" b="1" dirty="0"/>
              <a:t>várias áreas do conhecimento</a:t>
            </a:r>
            <a:r>
              <a:rPr lang="pt-BR" sz="2400" dirty="0"/>
              <a:t>, demonstrando </a:t>
            </a:r>
            <a:r>
              <a:rPr lang="pt-BR" sz="2400" dirty="0" smtClean="0"/>
              <a:t>que você </a:t>
            </a:r>
            <a:r>
              <a:rPr lang="pt-BR" sz="2400" dirty="0"/>
              <a:t>está atualizado em relação ao que acontece no mundo.</a:t>
            </a:r>
          </a:p>
          <a:p>
            <a:pPr algn="just"/>
            <a:r>
              <a:rPr lang="pt-BR" sz="2400" dirty="0"/>
              <a:t>j) Evite recorrer </a:t>
            </a:r>
            <a:r>
              <a:rPr lang="pt-BR" sz="2400" b="1" dirty="0"/>
              <a:t>a reflexões previsíveis</a:t>
            </a:r>
            <a:r>
              <a:rPr lang="pt-BR" sz="2400" dirty="0"/>
              <a:t>, que demonstram pouca </a:t>
            </a:r>
            <a:r>
              <a:rPr lang="pt-BR" sz="2400" dirty="0" smtClean="0"/>
              <a:t>originalidade no </a:t>
            </a:r>
            <a:r>
              <a:rPr lang="pt-BR" sz="2400" dirty="0"/>
              <a:t>desenvolvimento do tema proposto.</a:t>
            </a:r>
          </a:p>
        </p:txBody>
      </p:sp>
    </p:spTree>
    <p:extLst>
      <p:ext uri="{BB962C8B-B14F-4D97-AF65-F5344CB8AC3E}">
        <p14:creationId xmlns:p14="http://schemas.microsoft.com/office/powerpoint/2010/main" val="15694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164</Words>
  <Application>Microsoft Office PowerPoint</Application>
  <PresentationFormat>Apresentação na tela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Dionisio</dc:creator>
  <cp:lastModifiedBy>Dionisio</cp:lastModifiedBy>
  <cp:revision>15</cp:revision>
  <dcterms:created xsi:type="dcterms:W3CDTF">2015-04-08T22:56:37Z</dcterms:created>
  <dcterms:modified xsi:type="dcterms:W3CDTF">2015-04-09T11:08:35Z</dcterms:modified>
</cp:coreProperties>
</file>