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446AB9-C1D8-4BF2-8785-60F8BDA77A21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B947B167-D823-42A8-84D1-FB417B0660DF}">
      <dgm:prSet phldrT="[Texto]"/>
      <dgm:spPr/>
      <dgm:t>
        <a:bodyPr/>
        <a:lstStyle/>
        <a:p>
          <a:r>
            <a:rPr lang="pt-BR" dirty="0" smtClean="0"/>
            <a:t>1. Repertório </a:t>
          </a:r>
          <a:endParaRPr lang="pt-BR" dirty="0"/>
        </a:p>
      </dgm:t>
    </dgm:pt>
    <dgm:pt modelId="{CE6881A2-CFAD-406F-BCF7-22A7867C90E1}" type="parTrans" cxnId="{41E8219D-9323-40A7-B92C-11D8D7869C37}">
      <dgm:prSet/>
      <dgm:spPr/>
      <dgm:t>
        <a:bodyPr/>
        <a:lstStyle/>
        <a:p>
          <a:endParaRPr lang="pt-BR"/>
        </a:p>
      </dgm:t>
    </dgm:pt>
    <dgm:pt modelId="{9A0BDFB1-C4F0-40B7-9EB0-602222FA07E6}" type="sibTrans" cxnId="{41E8219D-9323-40A7-B92C-11D8D7869C37}">
      <dgm:prSet/>
      <dgm:spPr/>
      <dgm:t>
        <a:bodyPr/>
        <a:lstStyle/>
        <a:p>
          <a:endParaRPr lang="pt-BR"/>
        </a:p>
      </dgm:t>
    </dgm:pt>
    <dgm:pt modelId="{489B2530-758F-461C-B34C-48F9CF475446}">
      <dgm:prSet phldrT="[Texto]"/>
      <dgm:spPr/>
      <dgm:t>
        <a:bodyPr/>
        <a:lstStyle/>
        <a:p>
          <a:r>
            <a:rPr lang="pt-BR" dirty="0" smtClean="0"/>
            <a:t>2. Assunto pedido</a:t>
          </a:r>
          <a:endParaRPr lang="pt-BR" dirty="0"/>
        </a:p>
      </dgm:t>
    </dgm:pt>
    <dgm:pt modelId="{4F273190-278E-4000-BA6C-B72A2C93C588}" type="parTrans" cxnId="{B215F4EA-152E-471F-8E55-D104266A6277}">
      <dgm:prSet/>
      <dgm:spPr/>
      <dgm:t>
        <a:bodyPr/>
        <a:lstStyle/>
        <a:p>
          <a:endParaRPr lang="pt-BR"/>
        </a:p>
      </dgm:t>
    </dgm:pt>
    <dgm:pt modelId="{58441EA3-F569-4EC8-8DCB-BDA862EB7277}" type="sibTrans" cxnId="{B215F4EA-152E-471F-8E55-D104266A6277}">
      <dgm:prSet/>
      <dgm:spPr/>
      <dgm:t>
        <a:bodyPr/>
        <a:lstStyle/>
        <a:p>
          <a:endParaRPr lang="pt-BR"/>
        </a:p>
      </dgm:t>
    </dgm:pt>
    <dgm:pt modelId="{FAD71A45-F2D9-4A9C-85FF-70CF45C424EC}">
      <dgm:prSet phldrT="[Texto]"/>
      <dgm:spPr/>
      <dgm:t>
        <a:bodyPr/>
        <a:lstStyle/>
        <a:p>
          <a:r>
            <a:rPr lang="pt-BR" dirty="0" smtClean="0"/>
            <a:t>3. Opinião a ser dada</a:t>
          </a:r>
          <a:endParaRPr lang="pt-BR" dirty="0"/>
        </a:p>
      </dgm:t>
    </dgm:pt>
    <dgm:pt modelId="{6F095873-9C96-407B-9217-2A1A0788C678}" type="parTrans" cxnId="{F1BF9A98-8186-4A43-8BFD-710CE3023DC9}">
      <dgm:prSet/>
      <dgm:spPr/>
      <dgm:t>
        <a:bodyPr/>
        <a:lstStyle/>
        <a:p>
          <a:endParaRPr lang="pt-BR"/>
        </a:p>
      </dgm:t>
    </dgm:pt>
    <dgm:pt modelId="{71745BC2-520E-4D9E-B4D3-ADE2D826E5EB}" type="sibTrans" cxnId="{F1BF9A98-8186-4A43-8BFD-710CE3023DC9}">
      <dgm:prSet/>
      <dgm:spPr/>
      <dgm:t>
        <a:bodyPr/>
        <a:lstStyle/>
        <a:p>
          <a:endParaRPr lang="pt-BR"/>
        </a:p>
      </dgm:t>
    </dgm:pt>
    <dgm:pt modelId="{6AD43A36-6BA1-4957-A4AE-955846F99C81}" type="pres">
      <dgm:prSet presAssocID="{58446AB9-C1D8-4BF2-8785-60F8BDA77A2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D259EB5-0B4C-4DFF-9375-331472E6A830}" type="pres">
      <dgm:prSet presAssocID="{B947B167-D823-42A8-84D1-FB417B0660DF}" presName="parentLin" presStyleCnt="0"/>
      <dgm:spPr/>
    </dgm:pt>
    <dgm:pt modelId="{AFBE0CB2-D1D8-4C9D-A1D0-6050C6D72D2B}" type="pres">
      <dgm:prSet presAssocID="{B947B167-D823-42A8-84D1-FB417B0660DF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0155728F-E73F-4480-BAAD-6E3EA0ADB780}" type="pres">
      <dgm:prSet presAssocID="{B947B167-D823-42A8-84D1-FB417B0660D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6F6034-786E-4C07-9739-F598750925AD}" type="pres">
      <dgm:prSet presAssocID="{B947B167-D823-42A8-84D1-FB417B0660DF}" presName="negativeSpace" presStyleCnt="0"/>
      <dgm:spPr/>
    </dgm:pt>
    <dgm:pt modelId="{96EB65CA-642D-4AB8-ABC2-6375ECFA0A39}" type="pres">
      <dgm:prSet presAssocID="{B947B167-D823-42A8-84D1-FB417B0660DF}" presName="childText" presStyleLbl="conFgAcc1" presStyleIdx="0" presStyleCnt="3">
        <dgm:presLayoutVars>
          <dgm:bulletEnabled val="1"/>
        </dgm:presLayoutVars>
      </dgm:prSet>
      <dgm:spPr/>
    </dgm:pt>
    <dgm:pt modelId="{A13AE7B1-1ECB-45EC-AC9A-A9E83FB6B265}" type="pres">
      <dgm:prSet presAssocID="{9A0BDFB1-C4F0-40B7-9EB0-602222FA07E6}" presName="spaceBetweenRectangles" presStyleCnt="0"/>
      <dgm:spPr/>
    </dgm:pt>
    <dgm:pt modelId="{A240168A-3BA1-4C50-B0FE-B80DB96527AD}" type="pres">
      <dgm:prSet presAssocID="{489B2530-758F-461C-B34C-48F9CF475446}" presName="parentLin" presStyleCnt="0"/>
      <dgm:spPr/>
    </dgm:pt>
    <dgm:pt modelId="{B046EBEE-3CFC-43EE-B119-66C6CF501577}" type="pres">
      <dgm:prSet presAssocID="{489B2530-758F-461C-B34C-48F9CF475446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2BD53353-ECCF-45C3-B180-B14CEB7151F6}" type="pres">
      <dgm:prSet presAssocID="{489B2530-758F-461C-B34C-48F9CF47544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E5A8424-819D-4A3F-8656-006D3103B0B7}" type="pres">
      <dgm:prSet presAssocID="{489B2530-758F-461C-B34C-48F9CF475446}" presName="negativeSpace" presStyleCnt="0"/>
      <dgm:spPr/>
    </dgm:pt>
    <dgm:pt modelId="{6944F4DA-C0B7-40A8-BA2E-C4B7C0B367E4}" type="pres">
      <dgm:prSet presAssocID="{489B2530-758F-461C-B34C-48F9CF475446}" presName="childText" presStyleLbl="conFgAcc1" presStyleIdx="1" presStyleCnt="3">
        <dgm:presLayoutVars>
          <dgm:bulletEnabled val="1"/>
        </dgm:presLayoutVars>
      </dgm:prSet>
      <dgm:spPr/>
    </dgm:pt>
    <dgm:pt modelId="{6C74C8D4-0E79-4420-9FA5-8173185D944B}" type="pres">
      <dgm:prSet presAssocID="{58441EA3-F569-4EC8-8DCB-BDA862EB7277}" presName="spaceBetweenRectangles" presStyleCnt="0"/>
      <dgm:spPr/>
    </dgm:pt>
    <dgm:pt modelId="{12911CAA-F209-42F0-A4A5-61B7A7F80BC4}" type="pres">
      <dgm:prSet presAssocID="{FAD71A45-F2D9-4A9C-85FF-70CF45C424EC}" presName="parentLin" presStyleCnt="0"/>
      <dgm:spPr/>
    </dgm:pt>
    <dgm:pt modelId="{787EBA90-B391-4BBA-9981-19180EEFEA63}" type="pres">
      <dgm:prSet presAssocID="{FAD71A45-F2D9-4A9C-85FF-70CF45C424EC}" presName="parentLeftMargin" presStyleLbl="node1" presStyleIdx="1" presStyleCnt="3"/>
      <dgm:spPr/>
      <dgm:t>
        <a:bodyPr/>
        <a:lstStyle/>
        <a:p>
          <a:endParaRPr lang="pt-BR"/>
        </a:p>
      </dgm:t>
    </dgm:pt>
    <dgm:pt modelId="{A31A1CB7-592D-406D-9231-08D253272D7B}" type="pres">
      <dgm:prSet presAssocID="{FAD71A45-F2D9-4A9C-85FF-70CF45C424E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3C8E65-4C10-483C-8C74-A40FBCE7F6F4}" type="pres">
      <dgm:prSet presAssocID="{FAD71A45-F2D9-4A9C-85FF-70CF45C424EC}" presName="negativeSpace" presStyleCnt="0"/>
      <dgm:spPr/>
    </dgm:pt>
    <dgm:pt modelId="{FF9FACDF-08FF-43A2-8BF9-07DDE0B0D392}" type="pres">
      <dgm:prSet presAssocID="{FAD71A45-F2D9-4A9C-85FF-70CF45C424E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02E38BB-4D89-4B4A-83A6-C00E3EC94D92}" type="presOf" srcId="{FAD71A45-F2D9-4A9C-85FF-70CF45C424EC}" destId="{A31A1CB7-592D-406D-9231-08D253272D7B}" srcOrd="1" destOrd="0" presId="urn:microsoft.com/office/officeart/2005/8/layout/list1"/>
    <dgm:cxn modelId="{418443CA-87AE-4477-9E6C-762A2837647E}" type="presOf" srcId="{FAD71A45-F2D9-4A9C-85FF-70CF45C424EC}" destId="{787EBA90-B391-4BBA-9981-19180EEFEA63}" srcOrd="0" destOrd="0" presId="urn:microsoft.com/office/officeart/2005/8/layout/list1"/>
    <dgm:cxn modelId="{B459E3BF-7E1B-495B-8E93-8579CED75F14}" type="presOf" srcId="{B947B167-D823-42A8-84D1-FB417B0660DF}" destId="{0155728F-E73F-4480-BAAD-6E3EA0ADB780}" srcOrd="1" destOrd="0" presId="urn:microsoft.com/office/officeart/2005/8/layout/list1"/>
    <dgm:cxn modelId="{D87FDECE-965F-489F-B07C-C4943DC6A627}" type="presOf" srcId="{B947B167-D823-42A8-84D1-FB417B0660DF}" destId="{AFBE0CB2-D1D8-4C9D-A1D0-6050C6D72D2B}" srcOrd="0" destOrd="0" presId="urn:microsoft.com/office/officeart/2005/8/layout/list1"/>
    <dgm:cxn modelId="{F1BF9A98-8186-4A43-8BFD-710CE3023DC9}" srcId="{58446AB9-C1D8-4BF2-8785-60F8BDA77A21}" destId="{FAD71A45-F2D9-4A9C-85FF-70CF45C424EC}" srcOrd="2" destOrd="0" parTransId="{6F095873-9C96-407B-9217-2A1A0788C678}" sibTransId="{71745BC2-520E-4D9E-B4D3-ADE2D826E5EB}"/>
    <dgm:cxn modelId="{B215F4EA-152E-471F-8E55-D104266A6277}" srcId="{58446AB9-C1D8-4BF2-8785-60F8BDA77A21}" destId="{489B2530-758F-461C-B34C-48F9CF475446}" srcOrd="1" destOrd="0" parTransId="{4F273190-278E-4000-BA6C-B72A2C93C588}" sibTransId="{58441EA3-F569-4EC8-8DCB-BDA862EB7277}"/>
    <dgm:cxn modelId="{A60B000E-0ED8-46FB-B086-3E9CDD032B62}" type="presOf" srcId="{489B2530-758F-461C-B34C-48F9CF475446}" destId="{B046EBEE-3CFC-43EE-B119-66C6CF501577}" srcOrd="0" destOrd="0" presId="urn:microsoft.com/office/officeart/2005/8/layout/list1"/>
    <dgm:cxn modelId="{2C15E709-4525-4715-A050-351BCCAE94BB}" type="presOf" srcId="{58446AB9-C1D8-4BF2-8785-60F8BDA77A21}" destId="{6AD43A36-6BA1-4957-A4AE-955846F99C81}" srcOrd="0" destOrd="0" presId="urn:microsoft.com/office/officeart/2005/8/layout/list1"/>
    <dgm:cxn modelId="{41E8219D-9323-40A7-B92C-11D8D7869C37}" srcId="{58446AB9-C1D8-4BF2-8785-60F8BDA77A21}" destId="{B947B167-D823-42A8-84D1-FB417B0660DF}" srcOrd="0" destOrd="0" parTransId="{CE6881A2-CFAD-406F-BCF7-22A7867C90E1}" sibTransId="{9A0BDFB1-C4F0-40B7-9EB0-602222FA07E6}"/>
    <dgm:cxn modelId="{B4EF7C51-E733-410B-9B41-1A6A46E36ABA}" type="presOf" srcId="{489B2530-758F-461C-B34C-48F9CF475446}" destId="{2BD53353-ECCF-45C3-B180-B14CEB7151F6}" srcOrd="1" destOrd="0" presId="urn:microsoft.com/office/officeart/2005/8/layout/list1"/>
    <dgm:cxn modelId="{CC6A026A-B80E-4D27-8A19-BB4DF75E3F5C}" type="presParOf" srcId="{6AD43A36-6BA1-4957-A4AE-955846F99C81}" destId="{5D259EB5-0B4C-4DFF-9375-331472E6A830}" srcOrd="0" destOrd="0" presId="urn:microsoft.com/office/officeart/2005/8/layout/list1"/>
    <dgm:cxn modelId="{50100224-E0D0-417C-A25A-A5B2D5B65031}" type="presParOf" srcId="{5D259EB5-0B4C-4DFF-9375-331472E6A830}" destId="{AFBE0CB2-D1D8-4C9D-A1D0-6050C6D72D2B}" srcOrd="0" destOrd="0" presId="urn:microsoft.com/office/officeart/2005/8/layout/list1"/>
    <dgm:cxn modelId="{D56F8F7C-2C02-4B91-BB71-52449E952ED4}" type="presParOf" srcId="{5D259EB5-0B4C-4DFF-9375-331472E6A830}" destId="{0155728F-E73F-4480-BAAD-6E3EA0ADB780}" srcOrd="1" destOrd="0" presId="urn:microsoft.com/office/officeart/2005/8/layout/list1"/>
    <dgm:cxn modelId="{04C51765-BEEF-4DE8-9DA2-DEE90284D234}" type="presParOf" srcId="{6AD43A36-6BA1-4957-A4AE-955846F99C81}" destId="{A56F6034-786E-4C07-9739-F598750925AD}" srcOrd="1" destOrd="0" presId="urn:microsoft.com/office/officeart/2005/8/layout/list1"/>
    <dgm:cxn modelId="{9DA9922C-8222-4C6B-AD85-BA2ABFE3092E}" type="presParOf" srcId="{6AD43A36-6BA1-4957-A4AE-955846F99C81}" destId="{96EB65CA-642D-4AB8-ABC2-6375ECFA0A39}" srcOrd="2" destOrd="0" presId="urn:microsoft.com/office/officeart/2005/8/layout/list1"/>
    <dgm:cxn modelId="{45157B46-6A63-4313-B1F9-FDEC2187F481}" type="presParOf" srcId="{6AD43A36-6BA1-4957-A4AE-955846F99C81}" destId="{A13AE7B1-1ECB-45EC-AC9A-A9E83FB6B265}" srcOrd="3" destOrd="0" presId="urn:microsoft.com/office/officeart/2005/8/layout/list1"/>
    <dgm:cxn modelId="{805BBE4D-31FF-49DA-8809-A2012D666926}" type="presParOf" srcId="{6AD43A36-6BA1-4957-A4AE-955846F99C81}" destId="{A240168A-3BA1-4C50-B0FE-B80DB96527AD}" srcOrd="4" destOrd="0" presId="urn:microsoft.com/office/officeart/2005/8/layout/list1"/>
    <dgm:cxn modelId="{0F611227-925F-4EC6-85AC-FFC1D191265D}" type="presParOf" srcId="{A240168A-3BA1-4C50-B0FE-B80DB96527AD}" destId="{B046EBEE-3CFC-43EE-B119-66C6CF501577}" srcOrd="0" destOrd="0" presId="urn:microsoft.com/office/officeart/2005/8/layout/list1"/>
    <dgm:cxn modelId="{5BEAD686-4E5C-4DAA-9646-431C7DB40E4E}" type="presParOf" srcId="{A240168A-3BA1-4C50-B0FE-B80DB96527AD}" destId="{2BD53353-ECCF-45C3-B180-B14CEB7151F6}" srcOrd="1" destOrd="0" presId="urn:microsoft.com/office/officeart/2005/8/layout/list1"/>
    <dgm:cxn modelId="{1EEFC6CB-E4A9-4CFB-97D0-0A52A50A248F}" type="presParOf" srcId="{6AD43A36-6BA1-4957-A4AE-955846F99C81}" destId="{5E5A8424-819D-4A3F-8656-006D3103B0B7}" srcOrd="5" destOrd="0" presId="urn:microsoft.com/office/officeart/2005/8/layout/list1"/>
    <dgm:cxn modelId="{A745F356-C003-4156-94FC-6357C79BA68A}" type="presParOf" srcId="{6AD43A36-6BA1-4957-A4AE-955846F99C81}" destId="{6944F4DA-C0B7-40A8-BA2E-C4B7C0B367E4}" srcOrd="6" destOrd="0" presId="urn:microsoft.com/office/officeart/2005/8/layout/list1"/>
    <dgm:cxn modelId="{13140481-BFAB-4E5D-981D-254D5E22FB8A}" type="presParOf" srcId="{6AD43A36-6BA1-4957-A4AE-955846F99C81}" destId="{6C74C8D4-0E79-4420-9FA5-8173185D944B}" srcOrd="7" destOrd="0" presId="urn:microsoft.com/office/officeart/2005/8/layout/list1"/>
    <dgm:cxn modelId="{C1B5CB14-013A-4B88-BABB-56F75D014E15}" type="presParOf" srcId="{6AD43A36-6BA1-4957-A4AE-955846F99C81}" destId="{12911CAA-F209-42F0-A4A5-61B7A7F80BC4}" srcOrd="8" destOrd="0" presId="urn:microsoft.com/office/officeart/2005/8/layout/list1"/>
    <dgm:cxn modelId="{8DC4E449-400A-47D9-B4D1-146F9B9F5E35}" type="presParOf" srcId="{12911CAA-F209-42F0-A4A5-61B7A7F80BC4}" destId="{787EBA90-B391-4BBA-9981-19180EEFEA63}" srcOrd="0" destOrd="0" presId="urn:microsoft.com/office/officeart/2005/8/layout/list1"/>
    <dgm:cxn modelId="{495F227B-6FA4-4740-BD74-ECCC07D8F2C0}" type="presParOf" srcId="{12911CAA-F209-42F0-A4A5-61B7A7F80BC4}" destId="{A31A1CB7-592D-406D-9231-08D253272D7B}" srcOrd="1" destOrd="0" presId="urn:microsoft.com/office/officeart/2005/8/layout/list1"/>
    <dgm:cxn modelId="{DE0F2F12-9FCA-4244-9C2E-A5156416A0B3}" type="presParOf" srcId="{6AD43A36-6BA1-4957-A4AE-955846F99C81}" destId="{D33C8E65-4C10-483C-8C74-A40FBCE7F6F4}" srcOrd="9" destOrd="0" presId="urn:microsoft.com/office/officeart/2005/8/layout/list1"/>
    <dgm:cxn modelId="{57821FF2-516E-458A-8FD5-F788DEAD6884}" type="presParOf" srcId="{6AD43A36-6BA1-4957-A4AE-955846F99C81}" destId="{FF9FACDF-08FF-43A2-8BF9-07DDE0B0D39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446AB9-C1D8-4BF2-8785-60F8BDA77A21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B947B167-D823-42A8-84D1-FB417B0660DF}">
      <dgm:prSet phldrT="[Texto]"/>
      <dgm:spPr/>
      <dgm:t>
        <a:bodyPr/>
        <a:lstStyle/>
        <a:p>
          <a:r>
            <a:rPr lang="pt-BR" dirty="0" smtClean="0"/>
            <a:t>1. Assunto</a:t>
          </a:r>
          <a:endParaRPr lang="pt-BR" dirty="0"/>
        </a:p>
      </dgm:t>
    </dgm:pt>
    <dgm:pt modelId="{CE6881A2-CFAD-406F-BCF7-22A7867C90E1}" type="parTrans" cxnId="{41E8219D-9323-40A7-B92C-11D8D7869C37}">
      <dgm:prSet/>
      <dgm:spPr/>
      <dgm:t>
        <a:bodyPr/>
        <a:lstStyle/>
        <a:p>
          <a:endParaRPr lang="pt-BR"/>
        </a:p>
      </dgm:t>
    </dgm:pt>
    <dgm:pt modelId="{9A0BDFB1-C4F0-40B7-9EB0-602222FA07E6}" type="sibTrans" cxnId="{41E8219D-9323-40A7-B92C-11D8D7869C37}">
      <dgm:prSet/>
      <dgm:spPr/>
      <dgm:t>
        <a:bodyPr/>
        <a:lstStyle/>
        <a:p>
          <a:endParaRPr lang="pt-BR"/>
        </a:p>
      </dgm:t>
    </dgm:pt>
    <dgm:pt modelId="{489B2530-758F-461C-B34C-48F9CF475446}">
      <dgm:prSet phldrT="[Texto]"/>
      <dgm:spPr/>
      <dgm:t>
        <a:bodyPr/>
        <a:lstStyle/>
        <a:p>
          <a:r>
            <a:rPr lang="pt-BR" dirty="0" smtClean="0"/>
            <a:t>2. Repertório</a:t>
          </a:r>
          <a:endParaRPr lang="pt-BR" dirty="0"/>
        </a:p>
      </dgm:t>
    </dgm:pt>
    <dgm:pt modelId="{4F273190-278E-4000-BA6C-B72A2C93C588}" type="parTrans" cxnId="{B215F4EA-152E-471F-8E55-D104266A6277}">
      <dgm:prSet/>
      <dgm:spPr/>
      <dgm:t>
        <a:bodyPr/>
        <a:lstStyle/>
        <a:p>
          <a:endParaRPr lang="pt-BR"/>
        </a:p>
      </dgm:t>
    </dgm:pt>
    <dgm:pt modelId="{58441EA3-F569-4EC8-8DCB-BDA862EB7277}" type="sibTrans" cxnId="{B215F4EA-152E-471F-8E55-D104266A6277}">
      <dgm:prSet/>
      <dgm:spPr/>
      <dgm:t>
        <a:bodyPr/>
        <a:lstStyle/>
        <a:p>
          <a:endParaRPr lang="pt-BR"/>
        </a:p>
      </dgm:t>
    </dgm:pt>
    <dgm:pt modelId="{FAD71A45-F2D9-4A9C-85FF-70CF45C424EC}">
      <dgm:prSet phldrT="[Texto]"/>
      <dgm:spPr/>
      <dgm:t>
        <a:bodyPr/>
        <a:lstStyle/>
        <a:p>
          <a:r>
            <a:rPr lang="pt-BR" dirty="0" smtClean="0"/>
            <a:t>3. Opinião a ser dada</a:t>
          </a:r>
          <a:endParaRPr lang="pt-BR" dirty="0"/>
        </a:p>
      </dgm:t>
    </dgm:pt>
    <dgm:pt modelId="{6F095873-9C96-407B-9217-2A1A0788C678}" type="parTrans" cxnId="{F1BF9A98-8186-4A43-8BFD-710CE3023DC9}">
      <dgm:prSet/>
      <dgm:spPr/>
      <dgm:t>
        <a:bodyPr/>
        <a:lstStyle/>
        <a:p>
          <a:endParaRPr lang="pt-BR"/>
        </a:p>
      </dgm:t>
    </dgm:pt>
    <dgm:pt modelId="{71745BC2-520E-4D9E-B4D3-ADE2D826E5EB}" type="sibTrans" cxnId="{F1BF9A98-8186-4A43-8BFD-710CE3023DC9}">
      <dgm:prSet/>
      <dgm:spPr/>
      <dgm:t>
        <a:bodyPr/>
        <a:lstStyle/>
        <a:p>
          <a:endParaRPr lang="pt-BR"/>
        </a:p>
      </dgm:t>
    </dgm:pt>
    <dgm:pt modelId="{6AD43A36-6BA1-4957-A4AE-955846F99C81}" type="pres">
      <dgm:prSet presAssocID="{58446AB9-C1D8-4BF2-8785-60F8BDA77A2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D259EB5-0B4C-4DFF-9375-331472E6A830}" type="pres">
      <dgm:prSet presAssocID="{B947B167-D823-42A8-84D1-FB417B0660DF}" presName="parentLin" presStyleCnt="0"/>
      <dgm:spPr/>
    </dgm:pt>
    <dgm:pt modelId="{AFBE0CB2-D1D8-4C9D-A1D0-6050C6D72D2B}" type="pres">
      <dgm:prSet presAssocID="{B947B167-D823-42A8-84D1-FB417B0660DF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0155728F-E73F-4480-BAAD-6E3EA0ADB780}" type="pres">
      <dgm:prSet presAssocID="{B947B167-D823-42A8-84D1-FB417B0660D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6F6034-786E-4C07-9739-F598750925AD}" type="pres">
      <dgm:prSet presAssocID="{B947B167-D823-42A8-84D1-FB417B0660DF}" presName="negativeSpace" presStyleCnt="0"/>
      <dgm:spPr/>
    </dgm:pt>
    <dgm:pt modelId="{96EB65CA-642D-4AB8-ABC2-6375ECFA0A39}" type="pres">
      <dgm:prSet presAssocID="{B947B167-D823-42A8-84D1-FB417B0660DF}" presName="childText" presStyleLbl="conFgAcc1" presStyleIdx="0" presStyleCnt="3">
        <dgm:presLayoutVars>
          <dgm:bulletEnabled val="1"/>
        </dgm:presLayoutVars>
      </dgm:prSet>
      <dgm:spPr/>
    </dgm:pt>
    <dgm:pt modelId="{A13AE7B1-1ECB-45EC-AC9A-A9E83FB6B265}" type="pres">
      <dgm:prSet presAssocID="{9A0BDFB1-C4F0-40B7-9EB0-602222FA07E6}" presName="spaceBetweenRectangles" presStyleCnt="0"/>
      <dgm:spPr/>
    </dgm:pt>
    <dgm:pt modelId="{A240168A-3BA1-4C50-B0FE-B80DB96527AD}" type="pres">
      <dgm:prSet presAssocID="{489B2530-758F-461C-B34C-48F9CF475446}" presName="parentLin" presStyleCnt="0"/>
      <dgm:spPr/>
    </dgm:pt>
    <dgm:pt modelId="{B046EBEE-3CFC-43EE-B119-66C6CF501577}" type="pres">
      <dgm:prSet presAssocID="{489B2530-758F-461C-B34C-48F9CF475446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2BD53353-ECCF-45C3-B180-B14CEB7151F6}" type="pres">
      <dgm:prSet presAssocID="{489B2530-758F-461C-B34C-48F9CF47544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E5A8424-819D-4A3F-8656-006D3103B0B7}" type="pres">
      <dgm:prSet presAssocID="{489B2530-758F-461C-B34C-48F9CF475446}" presName="negativeSpace" presStyleCnt="0"/>
      <dgm:spPr/>
    </dgm:pt>
    <dgm:pt modelId="{6944F4DA-C0B7-40A8-BA2E-C4B7C0B367E4}" type="pres">
      <dgm:prSet presAssocID="{489B2530-758F-461C-B34C-48F9CF475446}" presName="childText" presStyleLbl="conFgAcc1" presStyleIdx="1" presStyleCnt="3">
        <dgm:presLayoutVars>
          <dgm:bulletEnabled val="1"/>
        </dgm:presLayoutVars>
      </dgm:prSet>
      <dgm:spPr/>
    </dgm:pt>
    <dgm:pt modelId="{6C74C8D4-0E79-4420-9FA5-8173185D944B}" type="pres">
      <dgm:prSet presAssocID="{58441EA3-F569-4EC8-8DCB-BDA862EB7277}" presName="spaceBetweenRectangles" presStyleCnt="0"/>
      <dgm:spPr/>
    </dgm:pt>
    <dgm:pt modelId="{12911CAA-F209-42F0-A4A5-61B7A7F80BC4}" type="pres">
      <dgm:prSet presAssocID="{FAD71A45-F2D9-4A9C-85FF-70CF45C424EC}" presName="parentLin" presStyleCnt="0"/>
      <dgm:spPr/>
    </dgm:pt>
    <dgm:pt modelId="{787EBA90-B391-4BBA-9981-19180EEFEA63}" type="pres">
      <dgm:prSet presAssocID="{FAD71A45-F2D9-4A9C-85FF-70CF45C424EC}" presName="parentLeftMargin" presStyleLbl="node1" presStyleIdx="1" presStyleCnt="3"/>
      <dgm:spPr/>
      <dgm:t>
        <a:bodyPr/>
        <a:lstStyle/>
        <a:p>
          <a:endParaRPr lang="pt-BR"/>
        </a:p>
      </dgm:t>
    </dgm:pt>
    <dgm:pt modelId="{A31A1CB7-592D-406D-9231-08D253272D7B}" type="pres">
      <dgm:prSet presAssocID="{FAD71A45-F2D9-4A9C-85FF-70CF45C424E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3C8E65-4C10-483C-8C74-A40FBCE7F6F4}" type="pres">
      <dgm:prSet presAssocID="{FAD71A45-F2D9-4A9C-85FF-70CF45C424EC}" presName="negativeSpace" presStyleCnt="0"/>
      <dgm:spPr/>
    </dgm:pt>
    <dgm:pt modelId="{FF9FACDF-08FF-43A2-8BF9-07DDE0B0D392}" type="pres">
      <dgm:prSet presAssocID="{FAD71A45-F2D9-4A9C-85FF-70CF45C424E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8BB9C0A-BD45-41D1-910D-8AFB2CD48C94}" type="presOf" srcId="{FAD71A45-F2D9-4A9C-85FF-70CF45C424EC}" destId="{787EBA90-B391-4BBA-9981-19180EEFEA63}" srcOrd="0" destOrd="0" presId="urn:microsoft.com/office/officeart/2005/8/layout/list1"/>
    <dgm:cxn modelId="{20B32763-67CE-439E-8285-F5108DA9D9EF}" type="presOf" srcId="{B947B167-D823-42A8-84D1-FB417B0660DF}" destId="{AFBE0CB2-D1D8-4C9D-A1D0-6050C6D72D2B}" srcOrd="0" destOrd="0" presId="urn:microsoft.com/office/officeart/2005/8/layout/list1"/>
    <dgm:cxn modelId="{7F26EB0C-67F2-4E2E-B58B-529CB6AAC373}" type="presOf" srcId="{B947B167-D823-42A8-84D1-FB417B0660DF}" destId="{0155728F-E73F-4480-BAAD-6E3EA0ADB780}" srcOrd="1" destOrd="0" presId="urn:microsoft.com/office/officeart/2005/8/layout/list1"/>
    <dgm:cxn modelId="{F1BF9A98-8186-4A43-8BFD-710CE3023DC9}" srcId="{58446AB9-C1D8-4BF2-8785-60F8BDA77A21}" destId="{FAD71A45-F2D9-4A9C-85FF-70CF45C424EC}" srcOrd="2" destOrd="0" parTransId="{6F095873-9C96-407B-9217-2A1A0788C678}" sibTransId="{71745BC2-520E-4D9E-B4D3-ADE2D826E5EB}"/>
    <dgm:cxn modelId="{44DFBF35-1977-4F88-95C9-61A887A4B60B}" type="presOf" srcId="{FAD71A45-F2D9-4A9C-85FF-70CF45C424EC}" destId="{A31A1CB7-592D-406D-9231-08D253272D7B}" srcOrd="1" destOrd="0" presId="urn:microsoft.com/office/officeart/2005/8/layout/list1"/>
    <dgm:cxn modelId="{41E8219D-9323-40A7-B92C-11D8D7869C37}" srcId="{58446AB9-C1D8-4BF2-8785-60F8BDA77A21}" destId="{B947B167-D823-42A8-84D1-FB417B0660DF}" srcOrd="0" destOrd="0" parTransId="{CE6881A2-CFAD-406F-BCF7-22A7867C90E1}" sibTransId="{9A0BDFB1-C4F0-40B7-9EB0-602222FA07E6}"/>
    <dgm:cxn modelId="{6A8B68E2-F6CD-422D-95DA-C5AB0E045B23}" type="presOf" srcId="{489B2530-758F-461C-B34C-48F9CF475446}" destId="{2BD53353-ECCF-45C3-B180-B14CEB7151F6}" srcOrd="1" destOrd="0" presId="urn:microsoft.com/office/officeart/2005/8/layout/list1"/>
    <dgm:cxn modelId="{640FD986-9B2F-4AC3-8F0F-3D819CF7EC07}" type="presOf" srcId="{58446AB9-C1D8-4BF2-8785-60F8BDA77A21}" destId="{6AD43A36-6BA1-4957-A4AE-955846F99C81}" srcOrd="0" destOrd="0" presId="urn:microsoft.com/office/officeart/2005/8/layout/list1"/>
    <dgm:cxn modelId="{C0B58E11-15F7-424B-9576-4CAE5C76DEB7}" type="presOf" srcId="{489B2530-758F-461C-B34C-48F9CF475446}" destId="{B046EBEE-3CFC-43EE-B119-66C6CF501577}" srcOrd="0" destOrd="0" presId="urn:microsoft.com/office/officeart/2005/8/layout/list1"/>
    <dgm:cxn modelId="{B215F4EA-152E-471F-8E55-D104266A6277}" srcId="{58446AB9-C1D8-4BF2-8785-60F8BDA77A21}" destId="{489B2530-758F-461C-B34C-48F9CF475446}" srcOrd="1" destOrd="0" parTransId="{4F273190-278E-4000-BA6C-B72A2C93C588}" sibTransId="{58441EA3-F569-4EC8-8DCB-BDA862EB7277}"/>
    <dgm:cxn modelId="{4CF4A2E5-99E1-4328-828D-8137A4BD9FD0}" type="presParOf" srcId="{6AD43A36-6BA1-4957-A4AE-955846F99C81}" destId="{5D259EB5-0B4C-4DFF-9375-331472E6A830}" srcOrd="0" destOrd="0" presId="urn:microsoft.com/office/officeart/2005/8/layout/list1"/>
    <dgm:cxn modelId="{47A023E7-15F5-45AA-87DD-19A95FC5C8BE}" type="presParOf" srcId="{5D259EB5-0B4C-4DFF-9375-331472E6A830}" destId="{AFBE0CB2-D1D8-4C9D-A1D0-6050C6D72D2B}" srcOrd="0" destOrd="0" presId="urn:microsoft.com/office/officeart/2005/8/layout/list1"/>
    <dgm:cxn modelId="{ECB5FC8A-5773-4106-ABD1-C36E798C0763}" type="presParOf" srcId="{5D259EB5-0B4C-4DFF-9375-331472E6A830}" destId="{0155728F-E73F-4480-BAAD-6E3EA0ADB780}" srcOrd="1" destOrd="0" presId="urn:microsoft.com/office/officeart/2005/8/layout/list1"/>
    <dgm:cxn modelId="{B1C05059-B6CD-40A4-9DA4-97CECA55DBB7}" type="presParOf" srcId="{6AD43A36-6BA1-4957-A4AE-955846F99C81}" destId="{A56F6034-786E-4C07-9739-F598750925AD}" srcOrd="1" destOrd="0" presId="urn:microsoft.com/office/officeart/2005/8/layout/list1"/>
    <dgm:cxn modelId="{D1531E97-88E1-4F94-8879-1733AA392369}" type="presParOf" srcId="{6AD43A36-6BA1-4957-A4AE-955846F99C81}" destId="{96EB65CA-642D-4AB8-ABC2-6375ECFA0A39}" srcOrd="2" destOrd="0" presId="urn:microsoft.com/office/officeart/2005/8/layout/list1"/>
    <dgm:cxn modelId="{FCE48432-BC08-453A-AB25-A50DA96C2BD4}" type="presParOf" srcId="{6AD43A36-6BA1-4957-A4AE-955846F99C81}" destId="{A13AE7B1-1ECB-45EC-AC9A-A9E83FB6B265}" srcOrd="3" destOrd="0" presId="urn:microsoft.com/office/officeart/2005/8/layout/list1"/>
    <dgm:cxn modelId="{CBBE18BB-7DD1-4678-8F3A-4AD8EDA0B829}" type="presParOf" srcId="{6AD43A36-6BA1-4957-A4AE-955846F99C81}" destId="{A240168A-3BA1-4C50-B0FE-B80DB96527AD}" srcOrd="4" destOrd="0" presId="urn:microsoft.com/office/officeart/2005/8/layout/list1"/>
    <dgm:cxn modelId="{FCB681DA-DA09-403A-9752-76E2D9B0D6E7}" type="presParOf" srcId="{A240168A-3BA1-4C50-B0FE-B80DB96527AD}" destId="{B046EBEE-3CFC-43EE-B119-66C6CF501577}" srcOrd="0" destOrd="0" presId="urn:microsoft.com/office/officeart/2005/8/layout/list1"/>
    <dgm:cxn modelId="{654D381A-CCD4-47FE-BD19-5F3F0C55B988}" type="presParOf" srcId="{A240168A-3BA1-4C50-B0FE-B80DB96527AD}" destId="{2BD53353-ECCF-45C3-B180-B14CEB7151F6}" srcOrd="1" destOrd="0" presId="urn:microsoft.com/office/officeart/2005/8/layout/list1"/>
    <dgm:cxn modelId="{EC31DE6F-4C1C-4C81-A4CC-5FFEF01BC274}" type="presParOf" srcId="{6AD43A36-6BA1-4957-A4AE-955846F99C81}" destId="{5E5A8424-819D-4A3F-8656-006D3103B0B7}" srcOrd="5" destOrd="0" presId="urn:microsoft.com/office/officeart/2005/8/layout/list1"/>
    <dgm:cxn modelId="{F677BB87-1E87-4BDD-9468-5130817231E7}" type="presParOf" srcId="{6AD43A36-6BA1-4957-A4AE-955846F99C81}" destId="{6944F4DA-C0B7-40A8-BA2E-C4B7C0B367E4}" srcOrd="6" destOrd="0" presId="urn:microsoft.com/office/officeart/2005/8/layout/list1"/>
    <dgm:cxn modelId="{6D0DF091-B283-45C2-B67A-5901EA013405}" type="presParOf" srcId="{6AD43A36-6BA1-4957-A4AE-955846F99C81}" destId="{6C74C8D4-0E79-4420-9FA5-8173185D944B}" srcOrd="7" destOrd="0" presId="urn:microsoft.com/office/officeart/2005/8/layout/list1"/>
    <dgm:cxn modelId="{CCDEFBFA-6142-4343-9D79-27658E25B235}" type="presParOf" srcId="{6AD43A36-6BA1-4957-A4AE-955846F99C81}" destId="{12911CAA-F209-42F0-A4A5-61B7A7F80BC4}" srcOrd="8" destOrd="0" presId="urn:microsoft.com/office/officeart/2005/8/layout/list1"/>
    <dgm:cxn modelId="{5B7924B9-E07B-43BA-AE5B-DE9FE12AFBFF}" type="presParOf" srcId="{12911CAA-F209-42F0-A4A5-61B7A7F80BC4}" destId="{787EBA90-B391-4BBA-9981-19180EEFEA63}" srcOrd="0" destOrd="0" presId="urn:microsoft.com/office/officeart/2005/8/layout/list1"/>
    <dgm:cxn modelId="{2E6F8D95-8E54-4994-B47C-CFE3EA70D931}" type="presParOf" srcId="{12911CAA-F209-42F0-A4A5-61B7A7F80BC4}" destId="{A31A1CB7-592D-406D-9231-08D253272D7B}" srcOrd="1" destOrd="0" presId="urn:microsoft.com/office/officeart/2005/8/layout/list1"/>
    <dgm:cxn modelId="{D21A3C66-3A36-4192-A0D7-DDA4F1B552B0}" type="presParOf" srcId="{6AD43A36-6BA1-4957-A4AE-955846F99C81}" destId="{D33C8E65-4C10-483C-8C74-A40FBCE7F6F4}" srcOrd="9" destOrd="0" presId="urn:microsoft.com/office/officeart/2005/8/layout/list1"/>
    <dgm:cxn modelId="{F2138926-9553-433A-BBE9-3E6DD1EA7F01}" type="presParOf" srcId="{6AD43A36-6BA1-4957-A4AE-955846F99C81}" destId="{FF9FACDF-08FF-43A2-8BF9-07DDE0B0D39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B65CA-642D-4AB8-ABC2-6375ECFA0A39}">
      <dsp:nvSpPr>
        <dsp:cNvPr id="0" name=""/>
        <dsp:cNvSpPr/>
      </dsp:nvSpPr>
      <dsp:spPr>
        <a:xfrm>
          <a:off x="0" y="627556"/>
          <a:ext cx="8712968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55728F-E73F-4480-BAAD-6E3EA0ADB780}">
      <dsp:nvSpPr>
        <dsp:cNvPr id="0" name=""/>
        <dsp:cNvSpPr/>
      </dsp:nvSpPr>
      <dsp:spPr>
        <a:xfrm>
          <a:off x="435648" y="51916"/>
          <a:ext cx="6099077" cy="1151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900" kern="1200" dirty="0" smtClean="0"/>
            <a:t>1. Repertório </a:t>
          </a:r>
          <a:endParaRPr lang="pt-BR" sz="3900" kern="1200" dirty="0"/>
        </a:p>
      </dsp:txBody>
      <dsp:txXfrm>
        <a:off x="491849" y="108117"/>
        <a:ext cx="5986675" cy="1038878"/>
      </dsp:txXfrm>
    </dsp:sp>
    <dsp:sp modelId="{6944F4DA-C0B7-40A8-BA2E-C4B7C0B367E4}">
      <dsp:nvSpPr>
        <dsp:cNvPr id="0" name=""/>
        <dsp:cNvSpPr/>
      </dsp:nvSpPr>
      <dsp:spPr>
        <a:xfrm>
          <a:off x="0" y="2396596"/>
          <a:ext cx="8712968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D53353-ECCF-45C3-B180-B14CEB7151F6}">
      <dsp:nvSpPr>
        <dsp:cNvPr id="0" name=""/>
        <dsp:cNvSpPr/>
      </dsp:nvSpPr>
      <dsp:spPr>
        <a:xfrm>
          <a:off x="435648" y="1820956"/>
          <a:ext cx="6099077" cy="11512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900" kern="1200" dirty="0" smtClean="0"/>
            <a:t>2. Assunto pedido</a:t>
          </a:r>
          <a:endParaRPr lang="pt-BR" sz="3900" kern="1200" dirty="0"/>
        </a:p>
      </dsp:txBody>
      <dsp:txXfrm>
        <a:off x="491849" y="1877157"/>
        <a:ext cx="5986675" cy="1038878"/>
      </dsp:txXfrm>
    </dsp:sp>
    <dsp:sp modelId="{FF9FACDF-08FF-43A2-8BF9-07DDE0B0D392}">
      <dsp:nvSpPr>
        <dsp:cNvPr id="0" name=""/>
        <dsp:cNvSpPr/>
      </dsp:nvSpPr>
      <dsp:spPr>
        <a:xfrm>
          <a:off x="0" y="4165635"/>
          <a:ext cx="8712968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1A1CB7-592D-406D-9231-08D253272D7B}">
      <dsp:nvSpPr>
        <dsp:cNvPr id="0" name=""/>
        <dsp:cNvSpPr/>
      </dsp:nvSpPr>
      <dsp:spPr>
        <a:xfrm>
          <a:off x="435648" y="3589996"/>
          <a:ext cx="6099077" cy="11512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900" kern="1200" dirty="0" smtClean="0"/>
            <a:t>3. Opinião a ser dada</a:t>
          </a:r>
          <a:endParaRPr lang="pt-BR" sz="3900" kern="1200" dirty="0"/>
        </a:p>
      </dsp:txBody>
      <dsp:txXfrm>
        <a:off x="491849" y="3646197"/>
        <a:ext cx="5986675" cy="1038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B65CA-642D-4AB8-ABC2-6375ECFA0A39}">
      <dsp:nvSpPr>
        <dsp:cNvPr id="0" name=""/>
        <dsp:cNvSpPr/>
      </dsp:nvSpPr>
      <dsp:spPr>
        <a:xfrm>
          <a:off x="0" y="627556"/>
          <a:ext cx="8712968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55728F-E73F-4480-BAAD-6E3EA0ADB780}">
      <dsp:nvSpPr>
        <dsp:cNvPr id="0" name=""/>
        <dsp:cNvSpPr/>
      </dsp:nvSpPr>
      <dsp:spPr>
        <a:xfrm>
          <a:off x="435648" y="51916"/>
          <a:ext cx="6099077" cy="1151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900" kern="1200" dirty="0" smtClean="0"/>
            <a:t>1. Assunto</a:t>
          </a:r>
          <a:endParaRPr lang="pt-BR" sz="3900" kern="1200" dirty="0"/>
        </a:p>
      </dsp:txBody>
      <dsp:txXfrm>
        <a:off x="491849" y="108117"/>
        <a:ext cx="5986675" cy="1038878"/>
      </dsp:txXfrm>
    </dsp:sp>
    <dsp:sp modelId="{6944F4DA-C0B7-40A8-BA2E-C4B7C0B367E4}">
      <dsp:nvSpPr>
        <dsp:cNvPr id="0" name=""/>
        <dsp:cNvSpPr/>
      </dsp:nvSpPr>
      <dsp:spPr>
        <a:xfrm>
          <a:off x="0" y="2396596"/>
          <a:ext cx="8712968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D53353-ECCF-45C3-B180-B14CEB7151F6}">
      <dsp:nvSpPr>
        <dsp:cNvPr id="0" name=""/>
        <dsp:cNvSpPr/>
      </dsp:nvSpPr>
      <dsp:spPr>
        <a:xfrm>
          <a:off x="435648" y="1820956"/>
          <a:ext cx="6099077" cy="11512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900" kern="1200" dirty="0" smtClean="0"/>
            <a:t>2. Repertório</a:t>
          </a:r>
          <a:endParaRPr lang="pt-BR" sz="3900" kern="1200" dirty="0"/>
        </a:p>
      </dsp:txBody>
      <dsp:txXfrm>
        <a:off x="491849" y="1877157"/>
        <a:ext cx="5986675" cy="1038878"/>
      </dsp:txXfrm>
    </dsp:sp>
    <dsp:sp modelId="{FF9FACDF-08FF-43A2-8BF9-07DDE0B0D392}">
      <dsp:nvSpPr>
        <dsp:cNvPr id="0" name=""/>
        <dsp:cNvSpPr/>
      </dsp:nvSpPr>
      <dsp:spPr>
        <a:xfrm>
          <a:off x="0" y="4165635"/>
          <a:ext cx="8712968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1A1CB7-592D-406D-9231-08D253272D7B}">
      <dsp:nvSpPr>
        <dsp:cNvPr id="0" name=""/>
        <dsp:cNvSpPr/>
      </dsp:nvSpPr>
      <dsp:spPr>
        <a:xfrm>
          <a:off x="435648" y="3589996"/>
          <a:ext cx="6099077" cy="11512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900" kern="1200" dirty="0" smtClean="0"/>
            <a:t>3. Opinião a ser dada</a:t>
          </a:r>
          <a:endParaRPr lang="pt-BR" sz="3900" kern="1200" dirty="0"/>
        </a:p>
      </dsp:txBody>
      <dsp:txXfrm>
        <a:off x="491849" y="3646197"/>
        <a:ext cx="5986675" cy="1038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693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92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68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45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20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3483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306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047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382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399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853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B2E62-8E6E-461D-ADBD-4231838FBD02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50384-A111-4F42-8703-B25FD668B7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246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google.com.br/url?sa=i&amp;rct=j&amp;q=&amp;esrc=s&amp;source=images&amp;cd=&amp;cad=rja&amp;uact=8&amp;ved=0CAcQjRw&amp;url=http://www.thaicomment.com/minions.html&amp;ei=QdWbVamcCMKWwASsqKe4AQ&amp;bvm=bv.96952980,d.Y2I&amp;psig=AFQjCNED9AWlFb-Xei2UUfOO-mAcUtGIyQ&amp;ust=1436362424522180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55576" y="836712"/>
            <a:ext cx="2723823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500" dirty="0" smtClean="0">
                <a:latin typeface="Impact" panose="020B0806030902050204" pitchFamily="34" charset="0"/>
              </a:rPr>
              <a:t>Momento...</a:t>
            </a:r>
            <a:endParaRPr lang="pt-BR" sz="4500" dirty="0">
              <a:latin typeface="Impact" panose="020B080603090205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071782" y="2564904"/>
            <a:ext cx="5748690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500" dirty="0" smtClean="0">
                <a:latin typeface="Impact" panose="020B0806030902050204" pitchFamily="34" charset="0"/>
              </a:rPr>
              <a:t>Recapitulando os bizus </a:t>
            </a:r>
            <a:endParaRPr lang="pt-BR" sz="4500" dirty="0">
              <a:latin typeface="Impact" panose="020B0806030902050204" pitchFamily="34" charset="0"/>
            </a:endParaRPr>
          </a:p>
        </p:txBody>
      </p:sp>
      <p:pic>
        <p:nvPicPr>
          <p:cNvPr id="1026" name="Picture 2" descr="http://img1.thaicomment.com/tc/minions/minions_0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399" y="3717032"/>
            <a:ext cx="47339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705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79512" y="269776"/>
            <a:ext cx="8856984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500" dirty="0" smtClean="0">
                <a:latin typeface="Impact" panose="020B0806030902050204" pitchFamily="34" charset="0"/>
              </a:rPr>
              <a:t>	Se puder impressionar, faça isso logo  desde o começo:</a:t>
            </a:r>
            <a:endParaRPr lang="pt-BR" sz="3500" dirty="0">
              <a:latin typeface="Impact" panose="020B080603090205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51520" y="1772816"/>
            <a:ext cx="864096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	</a:t>
            </a:r>
            <a:r>
              <a:rPr lang="pt-BR" sz="2300" dirty="0" smtClean="0"/>
              <a:t>Muito </a:t>
            </a:r>
            <a:r>
              <a:rPr lang="pt-BR" sz="2300" dirty="0"/>
              <a:t>se discute acerca dos limites que devem ser impostos à publicidade e propaganda no Brasil - sobretudo em relação ao público infantil. </a:t>
            </a:r>
            <a:r>
              <a:rPr lang="pt-BR" sz="2300" b="1" dirty="0"/>
              <a:t>Com o advento do meio técnico-científico informacional</a:t>
            </a:r>
            <a:r>
              <a:rPr lang="pt-BR" sz="2300" dirty="0"/>
              <a:t>, as crianças são inseridas de maneira cada vez mais precoce ao consumismo imposto por uma </a:t>
            </a:r>
            <a:r>
              <a:rPr lang="pt-BR" sz="2300" b="1" dirty="0"/>
              <a:t>economia capitalista globalizada</a:t>
            </a:r>
            <a:r>
              <a:rPr lang="pt-BR" sz="2300" dirty="0"/>
              <a:t> - a qual preconiza flexibilidade de produção, adequando-se às mais diversas demandas. Faz-se necessário, portanto, uma preparação específica voltada para esse jovem público, a fim de tornar tal transição saudável e gerar futuros consumidores conscientes</a:t>
            </a:r>
            <a:r>
              <a:rPr lang="pt-BR" sz="2300" dirty="0" smtClean="0"/>
              <a:t>.</a:t>
            </a:r>
            <a:endParaRPr lang="pt-BR" sz="23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79512" y="5301208"/>
            <a:ext cx="8856984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500" dirty="0" smtClean="0">
                <a:latin typeface="Impact" panose="020B0806030902050204" pitchFamily="34" charset="0"/>
              </a:rPr>
              <a:t>Técnica usada: _______________________</a:t>
            </a:r>
            <a:endParaRPr lang="pt-BR" sz="35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027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754826"/>
            <a:ext cx="878497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	</a:t>
            </a:r>
            <a:r>
              <a:rPr lang="pt-BR" sz="2300" dirty="0" smtClean="0"/>
              <a:t>De </a:t>
            </a:r>
            <a:r>
              <a:rPr lang="pt-BR" sz="2300" dirty="0"/>
              <a:t>acordo com o </a:t>
            </a:r>
            <a:r>
              <a:rPr lang="pt-BR" sz="2300" b="1" dirty="0"/>
              <a:t>movimento romântico literário do século XIX</a:t>
            </a:r>
            <a:r>
              <a:rPr lang="pt-BR" sz="2300" dirty="0"/>
              <a:t>, a criança era um ser puro. </a:t>
            </a:r>
            <a:r>
              <a:rPr lang="pt-BR" sz="2300" b="1" dirty="0"/>
              <a:t>As tendências do Romantism</a:t>
            </a:r>
            <a:r>
              <a:rPr lang="pt-BR" sz="2300" dirty="0"/>
              <a:t>o influenciavam a temática poética brasileira através da idealização da infância. Indo de encontro a essa visão, a sociedade contemporânea, cada vez mais, erradica a pureza dos infantes através da influência cultural consumista presente no cotidiano. Nesse contexto, é preciso admitir que a alegação de uma sociedade conscientizada se tornou uma maneira hipócrita de esconder os descaso em relação aos </a:t>
            </a:r>
            <a:r>
              <a:rPr lang="pt-BR" sz="2300" dirty="0" smtClean="0"/>
              <a:t>efeitos </a:t>
            </a:r>
            <a:r>
              <a:rPr lang="pt-BR" sz="2300" dirty="0"/>
              <a:t>da publicidade infantil no país</a:t>
            </a:r>
            <a:r>
              <a:rPr lang="pt-BR" sz="2300" dirty="0" smtClean="0"/>
              <a:t>.</a:t>
            </a:r>
            <a:endParaRPr lang="pt-BR" sz="2300" dirty="0"/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79512" y="4149080"/>
            <a:ext cx="8856984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500" dirty="0" smtClean="0">
                <a:latin typeface="Impact" panose="020B0806030902050204" pitchFamily="34" charset="0"/>
              </a:rPr>
              <a:t>Técnica usada: _______________________</a:t>
            </a:r>
            <a:endParaRPr lang="pt-BR" sz="35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24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476672"/>
            <a:ext cx="878497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500" dirty="0" smtClean="0"/>
              <a:t>	</a:t>
            </a:r>
            <a:r>
              <a:rPr lang="pt-BR" sz="2600" dirty="0"/>
              <a:t>A grande preocupação hoje, nas políticas públicas, é propiciar um melhor atendimento integral à criança, principalmente no que se refere ao desenvolvimento moral, social, político e cultural enquanto sujeito ativo e participante dos plenos direitos e deveres na sociedade, conforme as normas declaradas no</a:t>
            </a:r>
            <a:r>
              <a:rPr lang="pt-BR" sz="2600" b="1" dirty="0"/>
              <a:t> Estatuto da Criança e do Adolescente (ECA</a:t>
            </a:r>
            <a:r>
              <a:rPr lang="pt-BR" sz="2600" b="1" dirty="0" smtClean="0"/>
              <a:t>).</a:t>
            </a:r>
            <a:endParaRPr lang="pt-BR" sz="2600" b="1" dirty="0"/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79512" y="3726160"/>
            <a:ext cx="8856984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500" dirty="0" smtClean="0">
                <a:latin typeface="Impact" panose="020B0806030902050204" pitchFamily="34" charset="0"/>
              </a:rPr>
              <a:t>Técnica usada: _______________________</a:t>
            </a:r>
            <a:endParaRPr lang="pt-BR" sz="3500" dirty="0">
              <a:latin typeface="Impact" panose="020B080603090205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613699" y="5589240"/>
            <a:ext cx="3350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b="1" dirty="0" smtClean="0"/>
              <a:t>Fonte das redações: o Globo.com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92076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476672"/>
            <a:ext cx="878497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500" dirty="0" smtClean="0"/>
              <a:t>	</a:t>
            </a:r>
            <a:r>
              <a:rPr lang="pt-BR" sz="2600" dirty="0"/>
              <a:t>A </a:t>
            </a:r>
            <a:r>
              <a:rPr lang="pt-BR" sz="2600" dirty="0" smtClean="0"/>
              <a:t>publicidade direciona boa parte do trabalho às crianças, isso pode ser evidenciado </a:t>
            </a:r>
            <a:r>
              <a:rPr lang="pt-BR" sz="2600" b="1" dirty="0" smtClean="0"/>
              <a:t>no filme “Criança, a alma do negócio”. </a:t>
            </a:r>
            <a:r>
              <a:rPr lang="pt-BR" sz="2600" dirty="0" smtClean="0"/>
              <a:t>Nele são explicitadas as relações da propaganda e os efeitos dela junto ao público infantil, deixando transparecer que o mais importante é convencer a todo custo, o que nos faz lembrar o famoso </a:t>
            </a:r>
            <a:r>
              <a:rPr lang="pt-BR" sz="2600" b="1" dirty="0" smtClean="0"/>
              <a:t>pensamento atribuído a Maquiavel: “os fins justificam os meios”.</a:t>
            </a:r>
            <a:endParaRPr lang="pt-BR" sz="2600" b="1" dirty="0"/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79512" y="3573016"/>
            <a:ext cx="8856984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500" dirty="0" smtClean="0">
                <a:latin typeface="Impact" panose="020B0806030902050204" pitchFamily="34" charset="0"/>
              </a:rPr>
              <a:t>Técnica usada: _______________________</a:t>
            </a:r>
            <a:endParaRPr lang="pt-BR" sz="35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20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908720"/>
            <a:ext cx="9108503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73016"/>
            <a:ext cx="8568952" cy="316835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/>
          <p:cNvSpPr txBox="1"/>
          <p:nvPr/>
        </p:nvSpPr>
        <p:spPr>
          <a:xfrm>
            <a:off x="539552" y="260648"/>
            <a:ext cx="3893374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dirty="0" smtClean="0">
                <a:latin typeface="Impact" panose="020B0806030902050204" pitchFamily="34" charset="0"/>
              </a:rPr>
              <a:t>Observe como fica na folha de redação:</a:t>
            </a:r>
            <a:endParaRPr lang="pt-BR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727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71600" y="116632"/>
            <a:ext cx="6893234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5600" dirty="0" smtClean="0">
                <a:latin typeface="Impact" panose="020B0806030902050204" pitchFamily="34" charset="0"/>
              </a:rPr>
              <a:t>Você pode fazer assim:</a:t>
            </a:r>
            <a:endParaRPr lang="pt-BR" sz="5600" dirty="0">
              <a:latin typeface="Impact" panose="020B0806030902050204" pitchFamily="34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75149441"/>
              </p:ext>
            </p:extLst>
          </p:nvPr>
        </p:nvGraphicFramePr>
        <p:xfrm>
          <a:off x="179512" y="1541016"/>
          <a:ext cx="871296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550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71600" y="116632"/>
            <a:ext cx="3013967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5600" dirty="0" smtClean="0">
                <a:latin typeface="Impact" panose="020B0806030902050204" pitchFamily="34" charset="0"/>
              </a:rPr>
              <a:t>Ou assim:</a:t>
            </a:r>
            <a:endParaRPr lang="pt-BR" sz="5600" dirty="0">
              <a:latin typeface="Impact" panose="020B0806030902050204" pitchFamily="34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38320922"/>
              </p:ext>
            </p:extLst>
          </p:nvPr>
        </p:nvGraphicFramePr>
        <p:xfrm>
          <a:off x="179512" y="1541016"/>
          <a:ext cx="871296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355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71600" y="242645"/>
            <a:ext cx="6341801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5600" dirty="0" smtClean="0">
                <a:latin typeface="Impact" panose="020B0806030902050204" pitchFamily="34" charset="0"/>
              </a:rPr>
              <a:t>Exemplificando o 2º :</a:t>
            </a:r>
            <a:endParaRPr lang="pt-BR" sz="5600" dirty="0">
              <a:latin typeface="Impact" panose="020B080603090205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07504" y="1556792"/>
            <a:ext cx="8856984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pt-BR" sz="2300" dirty="0" smtClean="0"/>
              <a:t>	Tratar da discussão do ________________________________ faz a sociedade lembrar o que _______________________________________</a:t>
            </a:r>
            <a:endParaRPr lang="pt-BR" sz="2300" dirty="0"/>
          </a:p>
        </p:txBody>
      </p:sp>
      <p:sp>
        <p:nvSpPr>
          <p:cNvPr id="5" name="Retângulo 4"/>
          <p:cNvSpPr/>
          <p:nvPr/>
        </p:nvSpPr>
        <p:spPr>
          <a:xfrm>
            <a:off x="611560" y="2996952"/>
            <a:ext cx="842493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pt-BR" sz="2300" dirty="0" smtClean="0"/>
              <a:t>O assunto _____________________ tem relação com ________________________</a:t>
            </a:r>
            <a:endParaRPr lang="pt-BR" sz="2300" dirty="0"/>
          </a:p>
        </p:txBody>
      </p:sp>
      <p:sp>
        <p:nvSpPr>
          <p:cNvPr id="6" name="Retângulo 5"/>
          <p:cNvSpPr/>
          <p:nvPr/>
        </p:nvSpPr>
        <p:spPr>
          <a:xfrm>
            <a:off x="179512" y="4363070"/>
            <a:ext cx="885698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pt-BR" sz="2300" dirty="0" smtClean="0"/>
              <a:t>	</a:t>
            </a:r>
            <a:r>
              <a:rPr lang="pt-BR" sz="2300" dirty="0" smtClean="0"/>
              <a:t>No Brasil, a ________________________ pode ser analisada fazer um paralelo com o ________________________________</a:t>
            </a:r>
            <a:endParaRPr lang="pt-BR" sz="2300" dirty="0"/>
          </a:p>
        </p:txBody>
      </p:sp>
    </p:spTree>
    <p:extLst>
      <p:ext uri="{BB962C8B-B14F-4D97-AF65-F5344CB8AC3E}">
        <p14:creationId xmlns:p14="http://schemas.microsoft.com/office/powerpoint/2010/main" val="353156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79</Words>
  <Application>Microsoft Office PowerPoint</Application>
  <PresentationFormat>Apresentação na tela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Dionisio</dc:creator>
  <cp:lastModifiedBy>Dionisio</cp:lastModifiedBy>
  <cp:revision>6</cp:revision>
  <dcterms:created xsi:type="dcterms:W3CDTF">2015-07-07T10:02:52Z</dcterms:created>
  <dcterms:modified xsi:type="dcterms:W3CDTF">2015-07-07T15:54:16Z</dcterms:modified>
</cp:coreProperties>
</file>