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87A22-9FCB-49F6-9411-E060D96A446B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12C22A6-EB5D-4887-A4BD-7937113A7000}">
      <dgm:prSet phldrT="[Texto]"/>
      <dgm:spPr/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Intervenção</a:t>
          </a:r>
          <a:endParaRPr lang="pt-BR" b="1" dirty="0">
            <a:solidFill>
              <a:srgbClr val="FFFF00"/>
            </a:solidFill>
          </a:endParaRPr>
        </a:p>
      </dgm:t>
    </dgm:pt>
    <dgm:pt modelId="{D49F4945-32A1-4084-8CBB-B8DB1682E23F}" type="parTrans" cxnId="{77C32098-9DC1-483F-BA58-9B53B465EB8B}">
      <dgm:prSet/>
      <dgm:spPr/>
      <dgm:t>
        <a:bodyPr/>
        <a:lstStyle/>
        <a:p>
          <a:endParaRPr lang="pt-BR"/>
        </a:p>
      </dgm:t>
    </dgm:pt>
    <dgm:pt modelId="{91E91E07-A50F-4CA9-88AE-3C96FE63B55D}" type="sibTrans" cxnId="{77C32098-9DC1-483F-BA58-9B53B465EB8B}">
      <dgm:prSet/>
      <dgm:spPr/>
      <dgm:t>
        <a:bodyPr/>
        <a:lstStyle/>
        <a:p>
          <a:endParaRPr lang="pt-BR"/>
        </a:p>
      </dgm:t>
    </dgm:pt>
    <dgm:pt modelId="{E8E33280-F299-482A-A64D-7B566DFA1821}">
      <dgm:prSet phldrT="[Texto]"/>
      <dgm:spPr/>
      <dgm:t>
        <a:bodyPr/>
        <a:lstStyle/>
        <a:p>
          <a:r>
            <a:rPr lang="pt-BR" dirty="0" smtClean="0"/>
            <a:t>O que fazer?</a:t>
          </a:r>
          <a:endParaRPr lang="pt-BR" dirty="0"/>
        </a:p>
      </dgm:t>
    </dgm:pt>
    <dgm:pt modelId="{89A2E648-218D-4DEB-B65C-5F678693821E}" type="parTrans" cxnId="{AE6A9221-84B4-46AD-AC44-49FD464CF37D}">
      <dgm:prSet/>
      <dgm:spPr/>
      <dgm:t>
        <a:bodyPr/>
        <a:lstStyle/>
        <a:p>
          <a:endParaRPr lang="pt-BR"/>
        </a:p>
      </dgm:t>
    </dgm:pt>
    <dgm:pt modelId="{D560CF2F-D771-4FC1-B6CF-C13650D0CEDD}" type="sibTrans" cxnId="{AE6A9221-84B4-46AD-AC44-49FD464CF37D}">
      <dgm:prSet/>
      <dgm:spPr/>
      <dgm:t>
        <a:bodyPr/>
        <a:lstStyle/>
        <a:p>
          <a:endParaRPr lang="pt-BR"/>
        </a:p>
      </dgm:t>
    </dgm:pt>
    <dgm:pt modelId="{9AE2F626-3306-4FD1-BF0E-60F0FEF1BFED}">
      <dgm:prSet phldrT="[Texto]"/>
      <dgm:spPr/>
      <dgm:t>
        <a:bodyPr/>
        <a:lstStyle/>
        <a:p>
          <a:r>
            <a:rPr lang="pt-BR" dirty="0" smtClean="0"/>
            <a:t>Como deve ser feito?</a:t>
          </a:r>
          <a:endParaRPr lang="pt-BR" dirty="0"/>
        </a:p>
      </dgm:t>
    </dgm:pt>
    <dgm:pt modelId="{404DEB91-0B02-4E0F-833B-4AC7C9C90CFB}" type="parTrans" cxnId="{CE2C47E3-C9E7-4DD7-852B-6552E976F503}">
      <dgm:prSet/>
      <dgm:spPr/>
      <dgm:t>
        <a:bodyPr/>
        <a:lstStyle/>
        <a:p>
          <a:endParaRPr lang="pt-BR"/>
        </a:p>
      </dgm:t>
    </dgm:pt>
    <dgm:pt modelId="{D1924C68-1B7F-4D4B-86D6-23D56ED4E457}" type="sibTrans" cxnId="{CE2C47E3-C9E7-4DD7-852B-6552E976F503}">
      <dgm:prSet/>
      <dgm:spPr/>
      <dgm:t>
        <a:bodyPr/>
        <a:lstStyle/>
        <a:p>
          <a:endParaRPr lang="pt-BR"/>
        </a:p>
      </dgm:t>
    </dgm:pt>
    <dgm:pt modelId="{FDF7DB3B-D843-4016-BB41-0BAA820D1540}">
      <dgm:prSet phldrT="[Texto]"/>
      <dgm:spPr/>
      <dgm:t>
        <a:bodyPr/>
        <a:lstStyle/>
        <a:p>
          <a:r>
            <a:rPr lang="pt-BR" dirty="0" smtClean="0"/>
            <a:t>Quem vai fazer?</a:t>
          </a:r>
          <a:endParaRPr lang="pt-BR" dirty="0"/>
        </a:p>
      </dgm:t>
    </dgm:pt>
    <dgm:pt modelId="{F0C50D00-D492-45D3-960F-4111C900316E}" type="parTrans" cxnId="{30BB5AB1-B390-428C-870F-2F3483C28DCC}">
      <dgm:prSet/>
      <dgm:spPr/>
      <dgm:t>
        <a:bodyPr/>
        <a:lstStyle/>
        <a:p>
          <a:endParaRPr lang="pt-BR"/>
        </a:p>
      </dgm:t>
    </dgm:pt>
    <dgm:pt modelId="{BB0C0F66-B8C3-4378-BF95-090D27E68BC5}" type="sibTrans" cxnId="{30BB5AB1-B390-428C-870F-2F3483C28DCC}">
      <dgm:prSet/>
      <dgm:spPr/>
      <dgm:t>
        <a:bodyPr/>
        <a:lstStyle/>
        <a:p>
          <a:endParaRPr lang="pt-BR"/>
        </a:p>
      </dgm:t>
    </dgm:pt>
    <dgm:pt modelId="{BE4627A6-2FA8-4349-A213-B591E6B7157D}" type="pres">
      <dgm:prSet presAssocID="{EC287A22-9FCB-49F6-9411-E060D96A446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E27D6DC9-DE5D-4476-ADA7-2815E300B02B}" type="pres">
      <dgm:prSet presAssocID="{F12C22A6-EB5D-4887-A4BD-7937113A7000}" presName="singleCycle" presStyleCnt="0"/>
      <dgm:spPr/>
    </dgm:pt>
    <dgm:pt modelId="{8C394F85-58F1-4C44-9678-898AAD72A670}" type="pres">
      <dgm:prSet presAssocID="{F12C22A6-EB5D-4887-A4BD-7937113A7000}" presName="singleCenter" presStyleLbl="node1" presStyleIdx="0" presStyleCnt="4" custLinFactNeighborY="-7323">
        <dgm:presLayoutVars>
          <dgm:chMax val="7"/>
          <dgm:chPref val="7"/>
        </dgm:presLayoutVars>
      </dgm:prSet>
      <dgm:spPr/>
      <dgm:t>
        <a:bodyPr/>
        <a:lstStyle/>
        <a:p>
          <a:endParaRPr lang="pt-BR"/>
        </a:p>
      </dgm:t>
    </dgm:pt>
    <dgm:pt modelId="{E4B692D5-9CA8-452F-A9AD-984FE661D4B2}" type="pres">
      <dgm:prSet presAssocID="{89A2E648-218D-4DEB-B65C-5F678693821E}" presName="Name56" presStyleLbl="parChTrans1D2" presStyleIdx="0" presStyleCnt="3"/>
      <dgm:spPr/>
      <dgm:t>
        <a:bodyPr/>
        <a:lstStyle/>
        <a:p>
          <a:endParaRPr lang="pt-BR"/>
        </a:p>
      </dgm:t>
    </dgm:pt>
    <dgm:pt modelId="{6D1136D6-95AE-4999-ADFD-8565C1421960}" type="pres">
      <dgm:prSet presAssocID="{E8E33280-F299-482A-A64D-7B566DFA1821}" presName="text0" presStyleLbl="node1" presStyleIdx="1" presStyleCnt="4" custScaleX="21762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76B6E42-7F67-4DB5-9A37-1721FC4BED26}" type="pres">
      <dgm:prSet presAssocID="{404DEB91-0B02-4E0F-833B-4AC7C9C90CFB}" presName="Name56" presStyleLbl="parChTrans1D2" presStyleIdx="1" presStyleCnt="3"/>
      <dgm:spPr/>
      <dgm:t>
        <a:bodyPr/>
        <a:lstStyle/>
        <a:p>
          <a:endParaRPr lang="pt-BR"/>
        </a:p>
      </dgm:t>
    </dgm:pt>
    <dgm:pt modelId="{28E5E095-EBC2-47C8-A918-9898F22ED986}" type="pres">
      <dgm:prSet presAssocID="{9AE2F626-3306-4FD1-BF0E-60F0FEF1BFED}" presName="text0" presStyleLbl="node1" presStyleIdx="2" presStyleCnt="4" custScaleX="1862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38D44D-962B-471D-98EC-648EA9CE0A73}" type="pres">
      <dgm:prSet presAssocID="{F0C50D00-D492-45D3-960F-4111C900316E}" presName="Name56" presStyleLbl="parChTrans1D2" presStyleIdx="2" presStyleCnt="3"/>
      <dgm:spPr/>
      <dgm:t>
        <a:bodyPr/>
        <a:lstStyle/>
        <a:p>
          <a:endParaRPr lang="pt-BR"/>
        </a:p>
      </dgm:t>
    </dgm:pt>
    <dgm:pt modelId="{A8C798EC-5266-44D9-ADC2-7AB5D1A1B1D3}" type="pres">
      <dgm:prSet presAssocID="{FDF7DB3B-D843-4016-BB41-0BAA820D1540}" presName="text0" presStyleLbl="node1" presStyleIdx="3" presStyleCnt="4" custScaleX="19355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8CDCC18-B4D7-4B51-A50F-704214220737}" type="presOf" srcId="{F0C50D00-D492-45D3-960F-4111C900316E}" destId="{2D38D44D-962B-471D-98EC-648EA9CE0A73}" srcOrd="0" destOrd="0" presId="urn:microsoft.com/office/officeart/2008/layout/RadialCluster"/>
    <dgm:cxn modelId="{77C32098-9DC1-483F-BA58-9B53B465EB8B}" srcId="{EC287A22-9FCB-49F6-9411-E060D96A446B}" destId="{F12C22A6-EB5D-4887-A4BD-7937113A7000}" srcOrd="0" destOrd="0" parTransId="{D49F4945-32A1-4084-8CBB-B8DB1682E23F}" sibTransId="{91E91E07-A50F-4CA9-88AE-3C96FE63B55D}"/>
    <dgm:cxn modelId="{30BB5AB1-B390-428C-870F-2F3483C28DCC}" srcId="{F12C22A6-EB5D-4887-A4BD-7937113A7000}" destId="{FDF7DB3B-D843-4016-BB41-0BAA820D1540}" srcOrd="2" destOrd="0" parTransId="{F0C50D00-D492-45D3-960F-4111C900316E}" sibTransId="{BB0C0F66-B8C3-4378-BF95-090D27E68BC5}"/>
    <dgm:cxn modelId="{B80F4595-B733-4AA3-BF63-205C95B2DDEC}" type="presOf" srcId="{89A2E648-218D-4DEB-B65C-5F678693821E}" destId="{E4B692D5-9CA8-452F-A9AD-984FE661D4B2}" srcOrd="0" destOrd="0" presId="urn:microsoft.com/office/officeart/2008/layout/RadialCluster"/>
    <dgm:cxn modelId="{AE6A9221-84B4-46AD-AC44-49FD464CF37D}" srcId="{F12C22A6-EB5D-4887-A4BD-7937113A7000}" destId="{E8E33280-F299-482A-A64D-7B566DFA1821}" srcOrd="0" destOrd="0" parTransId="{89A2E648-218D-4DEB-B65C-5F678693821E}" sibTransId="{D560CF2F-D771-4FC1-B6CF-C13650D0CEDD}"/>
    <dgm:cxn modelId="{DCAE6B62-70C2-4683-9702-C168C5DBA006}" type="presOf" srcId="{9AE2F626-3306-4FD1-BF0E-60F0FEF1BFED}" destId="{28E5E095-EBC2-47C8-A918-9898F22ED986}" srcOrd="0" destOrd="0" presId="urn:microsoft.com/office/officeart/2008/layout/RadialCluster"/>
    <dgm:cxn modelId="{0259AA1B-58BF-43DF-854C-1FE1904141D2}" type="presOf" srcId="{FDF7DB3B-D843-4016-BB41-0BAA820D1540}" destId="{A8C798EC-5266-44D9-ADC2-7AB5D1A1B1D3}" srcOrd="0" destOrd="0" presId="urn:microsoft.com/office/officeart/2008/layout/RadialCluster"/>
    <dgm:cxn modelId="{DD78B152-8EE0-4454-A1C3-EE3A3CB3DC77}" type="presOf" srcId="{404DEB91-0B02-4E0F-833B-4AC7C9C90CFB}" destId="{576B6E42-7F67-4DB5-9A37-1721FC4BED26}" srcOrd="0" destOrd="0" presId="urn:microsoft.com/office/officeart/2008/layout/RadialCluster"/>
    <dgm:cxn modelId="{4FB4AD75-E69D-4BB1-ABC2-570828157DC9}" type="presOf" srcId="{E8E33280-F299-482A-A64D-7B566DFA1821}" destId="{6D1136D6-95AE-4999-ADFD-8565C1421960}" srcOrd="0" destOrd="0" presId="urn:microsoft.com/office/officeart/2008/layout/RadialCluster"/>
    <dgm:cxn modelId="{CE2C47E3-C9E7-4DD7-852B-6552E976F503}" srcId="{F12C22A6-EB5D-4887-A4BD-7937113A7000}" destId="{9AE2F626-3306-4FD1-BF0E-60F0FEF1BFED}" srcOrd="1" destOrd="0" parTransId="{404DEB91-0B02-4E0F-833B-4AC7C9C90CFB}" sibTransId="{D1924C68-1B7F-4D4B-86D6-23D56ED4E457}"/>
    <dgm:cxn modelId="{2C661DD7-4601-4642-B9D8-785021EB4497}" type="presOf" srcId="{F12C22A6-EB5D-4887-A4BD-7937113A7000}" destId="{8C394F85-58F1-4C44-9678-898AAD72A670}" srcOrd="0" destOrd="0" presId="urn:microsoft.com/office/officeart/2008/layout/RadialCluster"/>
    <dgm:cxn modelId="{33DA50FE-0B26-4827-BAAD-AD8190ECCC71}" type="presOf" srcId="{EC287A22-9FCB-49F6-9411-E060D96A446B}" destId="{BE4627A6-2FA8-4349-A213-B591E6B7157D}" srcOrd="0" destOrd="0" presId="urn:microsoft.com/office/officeart/2008/layout/RadialCluster"/>
    <dgm:cxn modelId="{1659A56B-0091-418C-9109-BB3729B51E7A}" type="presParOf" srcId="{BE4627A6-2FA8-4349-A213-B591E6B7157D}" destId="{E27D6DC9-DE5D-4476-ADA7-2815E300B02B}" srcOrd="0" destOrd="0" presId="urn:microsoft.com/office/officeart/2008/layout/RadialCluster"/>
    <dgm:cxn modelId="{08B2C2BF-09E3-4943-8F86-C0EA3EF19F0D}" type="presParOf" srcId="{E27D6DC9-DE5D-4476-ADA7-2815E300B02B}" destId="{8C394F85-58F1-4C44-9678-898AAD72A670}" srcOrd="0" destOrd="0" presId="urn:microsoft.com/office/officeart/2008/layout/RadialCluster"/>
    <dgm:cxn modelId="{321E10B0-8CA1-4530-A315-021BDA172645}" type="presParOf" srcId="{E27D6DC9-DE5D-4476-ADA7-2815E300B02B}" destId="{E4B692D5-9CA8-452F-A9AD-984FE661D4B2}" srcOrd="1" destOrd="0" presId="urn:microsoft.com/office/officeart/2008/layout/RadialCluster"/>
    <dgm:cxn modelId="{CA46DB7C-A8A3-4590-981B-28B607A044F5}" type="presParOf" srcId="{E27D6DC9-DE5D-4476-ADA7-2815E300B02B}" destId="{6D1136D6-95AE-4999-ADFD-8565C1421960}" srcOrd="2" destOrd="0" presId="urn:microsoft.com/office/officeart/2008/layout/RadialCluster"/>
    <dgm:cxn modelId="{A6B196F5-69B6-49C4-9895-592CC05F16A0}" type="presParOf" srcId="{E27D6DC9-DE5D-4476-ADA7-2815E300B02B}" destId="{576B6E42-7F67-4DB5-9A37-1721FC4BED26}" srcOrd="3" destOrd="0" presId="urn:microsoft.com/office/officeart/2008/layout/RadialCluster"/>
    <dgm:cxn modelId="{5FBBB172-86EF-46FD-8CC3-BF9C65CFE545}" type="presParOf" srcId="{E27D6DC9-DE5D-4476-ADA7-2815E300B02B}" destId="{28E5E095-EBC2-47C8-A918-9898F22ED986}" srcOrd="4" destOrd="0" presId="urn:microsoft.com/office/officeart/2008/layout/RadialCluster"/>
    <dgm:cxn modelId="{DDFFAD65-2626-43B5-8921-17EBEEEC877D}" type="presParOf" srcId="{E27D6DC9-DE5D-4476-ADA7-2815E300B02B}" destId="{2D38D44D-962B-471D-98EC-648EA9CE0A73}" srcOrd="5" destOrd="0" presId="urn:microsoft.com/office/officeart/2008/layout/RadialCluster"/>
    <dgm:cxn modelId="{C8F41AAD-3F7F-42B4-8700-E9A2C155C47C}" type="presParOf" srcId="{E27D6DC9-DE5D-4476-ADA7-2815E300B02B}" destId="{A8C798EC-5266-44D9-ADC2-7AB5D1A1B1D3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94F85-58F1-4C44-9678-898AAD72A670}">
      <dsp:nvSpPr>
        <dsp:cNvPr id="0" name=""/>
        <dsp:cNvSpPr/>
      </dsp:nvSpPr>
      <dsp:spPr>
        <a:xfrm>
          <a:off x="3465271" y="2520268"/>
          <a:ext cx="1901011" cy="1901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rgbClr val="FFFF00"/>
              </a:solidFill>
            </a:rPr>
            <a:t>Intervenção</a:t>
          </a:r>
          <a:endParaRPr lang="pt-BR" sz="2500" b="1" kern="1200" dirty="0">
            <a:solidFill>
              <a:srgbClr val="FFFF00"/>
            </a:solidFill>
          </a:endParaRPr>
        </a:p>
      </dsp:txBody>
      <dsp:txXfrm>
        <a:off x="3558071" y="2613068"/>
        <a:ext cx="1715411" cy="1715411"/>
      </dsp:txXfrm>
    </dsp:sp>
    <dsp:sp modelId="{E4B692D5-9CA8-452F-A9AD-984FE661D4B2}">
      <dsp:nvSpPr>
        <dsp:cNvPr id="0" name=""/>
        <dsp:cNvSpPr/>
      </dsp:nvSpPr>
      <dsp:spPr>
        <a:xfrm rot="16200000">
          <a:off x="3962929" y="2067420"/>
          <a:ext cx="9056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56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136D6-95AE-4999-ADFD-8565C1421960}">
      <dsp:nvSpPr>
        <dsp:cNvPr id="0" name=""/>
        <dsp:cNvSpPr/>
      </dsp:nvSpPr>
      <dsp:spPr>
        <a:xfrm>
          <a:off x="3029875" y="340894"/>
          <a:ext cx="2771802" cy="1273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O que fazer?</a:t>
          </a:r>
          <a:endParaRPr lang="pt-BR" sz="3500" kern="1200" dirty="0"/>
        </a:p>
      </dsp:txBody>
      <dsp:txXfrm>
        <a:off x="3092051" y="403070"/>
        <a:ext cx="2647450" cy="1149325"/>
      </dsp:txXfrm>
    </dsp:sp>
    <dsp:sp modelId="{576B6E42-7F67-4DB5-9A37-1721FC4BED26}">
      <dsp:nvSpPr>
        <dsp:cNvPr id="0" name=""/>
        <dsp:cNvSpPr/>
      </dsp:nvSpPr>
      <dsp:spPr>
        <a:xfrm rot="2204409">
          <a:off x="5276317" y="4451213"/>
          <a:ext cx="9057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57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E5E095-EBC2-47C8-A918-9898F22ED986}">
      <dsp:nvSpPr>
        <dsp:cNvPr id="0" name=""/>
        <dsp:cNvSpPr/>
      </dsp:nvSpPr>
      <dsp:spPr>
        <a:xfrm>
          <a:off x="5759211" y="4722131"/>
          <a:ext cx="2372147" cy="1273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Como deve ser feito?</a:t>
          </a:r>
          <a:endParaRPr lang="pt-BR" sz="3400" kern="1200" dirty="0"/>
        </a:p>
      </dsp:txBody>
      <dsp:txXfrm>
        <a:off x="5821387" y="4784307"/>
        <a:ext cx="2247795" cy="1149325"/>
      </dsp:txXfrm>
    </dsp:sp>
    <dsp:sp modelId="{2D38D44D-962B-471D-98EC-648EA9CE0A73}">
      <dsp:nvSpPr>
        <dsp:cNvPr id="0" name=""/>
        <dsp:cNvSpPr/>
      </dsp:nvSpPr>
      <dsp:spPr>
        <a:xfrm rot="8595591">
          <a:off x="2649440" y="4451213"/>
          <a:ext cx="9057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579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798EC-5266-44D9-ADC2-7AB5D1A1B1D3}">
      <dsp:nvSpPr>
        <dsp:cNvPr id="0" name=""/>
        <dsp:cNvSpPr/>
      </dsp:nvSpPr>
      <dsp:spPr>
        <a:xfrm>
          <a:off x="653616" y="4722131"/>
          <a:ext cx="2465304" cy="1273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Quem vai fazer?</a:t>
          </a:r>
          <a:endParaRPr lang="pt-BR" sz="3400" kern="1200" dirty="0"/>
        </a:p>
      </dsp:txBody>
      <dsp:txXfrm>
        <a:off x="715792" y="4784307"/>
        <a:ext cx="2340952" cy="1149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140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28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13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774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73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66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67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26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03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1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51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F6EB-4361-4D01-9CDF-2B378B397256}" type="datetimeFigureOut">
              <a:rPr lang="pt-BR" smtClean="0"/>
              <a:t>09/07/2015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50EA3-227C-4C1E-AAC1-FB1E1E178F5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5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1520" y="1052736"/>
            <a:ext cx="8496944" cy="138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pt-BR" altLang="pt-BR" sz="2800" dirty="0" smtClean="0">
                <a:latin typeface="Impact" panose="020B0806030902050204" pitchFamily="34" charset="0"/>
              </a:rPr>
              <a:t>Competência 5: </a:t>
            </a:r>
            <a:r>
              <a:rPr lang="pt-BR" altLang="pt-BR" sz="2800" dirty="0" smtClean="0">
                <a:latin typeface="Corbel" pitchFamily="34" charset="0"/>
              </a:rPr>
              <a:t>Elaborar </a:t>
            </a:r>
            <a:r>
              <a:rPr lang="pt-BR" altLang="pt-BR" sz="2800" u="sng" dirty="0" smtClean="0">
                <a:latin typeface="Corbel" pitchFamily="34" charset="0"/>
              </a:rPr>
              <a:t>proposta de intervenção para o problema </a:t>
            </a:r>
            <a:r>
              <a:rPr lang="pt-BR" altLang="pt-BR" sz="2800" dirty="0" smtClean="0">
                <a:latin typeface="Corbel" pitchFamily="34" charset="0"/>
              </a:rPr>
              <a:t>abordado, demonstrando </a:t>
            </a:r>
            <a:r>
              <a:rPr lang="pt-BR" altLang="pt-BR" sz="2800" u="sng" dirty="0" smtClean="0">
                <a:latin typeface="Corbel" pitchFamily="34" charset="0"/>
              </a:rPr>
              <a:t>respeito aos direitos humanos</a:t>
            </a:r>
            <a:r>
              <a:rPr lang="pt-BR" altLang="pt-BR" sz="2800" dirty="0" smtClean="0">
                <a:latin typeface="Corbel" pitchFamily="34" charset="0"/>
              </a:rPr>
              <a:t>.</a:t>
            </a:r>
            <a:endParaRPr lang="pt-BR" sz="2800" dirty="0"/>
          </a:p>
        </p:txBody>
      </p:sp>
      <p:pic>
        <p:nvPicPr>
          <p:cNvPr id="1026" name="Picture 2" descr="http://files.estudantesdeadm.com/200000189-9c8329d7cf/Resolva%20problemas%20com%20foco%20na%20solu%C3%A7%C3%A3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13472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m para solução de problem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33652"/>
            <a:ext cx="4752528" cy="355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24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16632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500" dirty="0" smtClean="0">
                <a:latin typeface="Impact" panose="020B0806030902050204" pitchFamily="34" charset="0"/>
              </a:rPr>
              <a:t>Propostas de intervenções:</a:t>
            </a:r>
          </a:p>
          <a:p>
            <a:pPr algn="just"/>
            <a:endParaRPr lang="pt-PT" sz="2500" dirty="0" smtClean="0">
              <a:latin typeface="Impact" panose="020B0806030902050204" pitchFamily="34" charset="0"/>
              <a:sym typeface="Symbol"/>
            </a:endParaRPr>
          </a:p>
          <a:p>
            <a:pPr algn="just"/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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da mídia</a:t>
            </a:r>
            <a:r>
              <a:rPr lang="pt-PT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P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televisão, rádio, internet, jornais, (campanhas em geral);</a:t>
            </a: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Symbol"/>
              <a:buChar char="·"/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ONGs e igrejas: </a:t>
            </a:r>
            <a:r>
              <a:rPr lang="pt-P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abrigos, projetos sociais, campanhas de bairros, doações da comunidade, palestras;</a:t>
            </a:r>
          </a:p>
          <a:p>
            <a:pPr marL="342900" indent="-342900" algn="just">
              <a:buFont typeface="Symbol"/>
              <a:buChar char="·"/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escola: </a:t>
            </a:r>
            <a:r>
              <a:rPr lang="pt-PT" sz="2600" dirty="0">
                <a:latin typeface="Arial" panose="020B0604020202020204" pitchFamily="34" charset="0"/>
                <a:cs typeface="Arial" panose="020B0604020202020204" pitchFamily="34" charset="0"/>
              </a:rPr>
              <a:t>formação de cidadãos 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conscientes, palestras, aulas conscientizadoras, aulas de cidadania, de ética, seminários; </a:t>
            </a:r>
          </a:p>
          <a:p>
            <a:pPr marL="342900" indent="-342900" algn="just">
              <a:buFont typeface="Symbol"/>
              <a:buChar char="·"/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iniciativa privada</a:t>
            </a:r>
            <a:r>
              <a:rPr lang="pt-PT" sz="2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empresas, parcerias público-privadas;</a:t>
            </a:r>
          </a:p>
          <a:p>
            <a:pPr marL="342900" indent="-342900" algn="just">
              <a:buFont typeface="Symbol"/>
              <a:buChar char="·"/>
            </a:pP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governo: </a:t>
            </a:r>
            <a:r>
              <a:rPr lang="pt-PT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leis, fiscalização, punição, campanhas, conscientização popular. </a:t>
            </a:r>
            <a:endParaRPr lang="pt-B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2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941626124"/>
              </p:ext>
            </p:extLst>
          </p:nvPr>
        </p:nvGraphicFramePr>
        <p:xfrm>
          <a:off x="179512" y="188640"/>
          <a:ext cx="878497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ta para baixo 2"/>
          <p:cNvSpPr/>
          <p:nvPr/>
        </p:nvSpPr>
        <p:spPr>
          <a:xfrm>
            <a:off x="6876256" y="3140968"/>
            <a:ext cx="648072" cy="180020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 descr="http://www.aiaweb.net/archivos/top_archivos/precauci%F3n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259" y="1969393"/>
            <a:ext cx="176212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3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7504" y="836712"/>
            <a:ext cx="8856984" cy="57400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PT" sz="2500" dirty="0" smtClean="0">
                <a:latin typeface="Impact" panose="020B0806030902050204" pitchFamily="34" charset="0"/>
              </a:rPr>
              <a:t>Propostas </a:t>
            </a:r>
            <a:r>
              <a:rPr lang="pt-PT" sz="2500" dirty="0">
                <a:latin typeface="Impact" panose="020B0806030902050204" pitchFamily="34" charset="0"/>
              </a:rPr>
              <a:t>que </a:t>
            </a:r>
            <a:r>
              <a:rPr lang="pt-PT" sz="2500" dirty="0" smtClean="0">
                <a:latin typeface="Impact" panose="020B0806030902050204" pitchFamily="34" charset="0"/>
              </a:rPr>
              <a:t>ferem </a:t>
            </a:r>
            <a:r>
              <a:rPr lang="pt-PT" sz="2500" dirty="0">
                <a:latin typeface="Impact" panose="020B0806030902050204" pitchFamily="34" charset="0"/>
              </a:rPr>
              <a:t>os direitos </a:t>
            </a:r>
            <a:r>
              <a:rPr lang="pt-PT" sz="2500" dirty="0" smtClean="0">
                <a:latin typeface="Impact" panose="020B0806030902050204" pitchFamily="34" charset="0"/>
              </a:rPr>
              <a:t>humanos:</a:t>
            </a:r>
          </a:p>
          <a:p>
            <a:pPr algn="just"/>
            <a:endParaRPr lang="pt-PT" dirty="0" smtClean="0"/>
          </a:p>
          <a:p>
            <a:pPr algn="just"/>
            <a:endParaRPr lang="pt-PT" dirty="0"/>
          </a:p>
          <a:p>
            <a:pPr algn="just"/>
            <a:endParaRPr lang="pt-PT" dirty="0" smtClean="0"/>
          </a:p>
          <a:p>
            <a:pPr algn="just"/>
            <a:endParaRPr lang="pt-PT" dirty="0"/>
          </a:p>
          <a:p>
            <a:pPr algn="just"/>
            <a:endParaRPr lang="pt-PT" dirty="0" smtClean="0"/>
          </a:p>
          <a:p>
            <a:pPr algn="just"/>
            <a:endParaRPr lang="pt-PT" sz="2600" dirty="0"/>
          </a:p>
          <a:p>
            <a:pPr algn="just"/>
            <a:r>
              <a:rPr lang="pt-PT" sz="2600" dirty="0" smtClean="0"/>
              <a:t>	Apoio </a:t>
            </a:r>
            <a:r>
              <a:rPr lang="pt-PT" sz="2600" dirty="0"/>
              <a:t>a políticas discriminatórias </a:t>
            </a:r>
            <a:r>
              <a:rPr lang="pt-PT" sz="2600" dirty="0" smtClean="0"/>
              <a:t>em relação ao credo</a:t>
            </a:r>
            <a:r>
              <a:rPr lang="pt-PT" sz="2600" dirty="0"/>
              <a:t>, </a:t>
            </a:r>
            <a:r>
              <a:rPr lang="pt-PT" sz="2600" dirty="0" smtClean="0"/>
              <a:t>à raça</a:t>
            </a:r>
            <a:r>
              <a:rPr lang="pt-PT" sz="2600" dirty="0"/>
              <a:t>, </a:t>
            </a:r>
            <a:r>
              <a:rPr lang="pt-PT" sz="2600" dirty="0" smtClean="0"/>
              <a:t>às convicções </a:t>
            </a:r>
            <a:r>
              <a:rPr lang="pt-PT" sz="2600" dirty="0"/>
              <a:t>políticas, bem </a:t>
            </a:r>
            <a:r>
              <a:rPr lang="pt-PT" sz="2600" dirty="0" smtClean="0"/>
              <a:t>como </a:t>
            </a:r>
            <a:r>
              <a:rPr lang="pt-PT" sz="2600" dirty="0"/>
              <a:t>tortura, privação de liberdade de ir e vir ou de </a:t>
            </a:r>
            <a:r>
              <a:rPr lang="pt-PT" sz="2600" dirty="0" smtClean="0"/>
              <a:t>expressão;</a:t>
            </a:r>
          </a:p>
          <a:p>
            <a:pPr algn="just"/>
            <a:r>
              <a:rPr lang="pt-PT" sz="2600" dirty="0"/>
              <a:t>	</a:t>
            </a:r>
            <a:r>
              <a:rPr lang="pt-PT" sz="2600" dirty="0" smtClean="0"/>
              <a:t>Linchamentos; </a:t>
            </a:r>
          </a:p>
          <a:p>
            <a:pPr algn="just"/>
            <a:r>
              <a:rPr lang="pt-PT" sz="2600" dirty="0"/>
              <a:t>	</a:t>
            </a:r>
            <a:r>
              <a:rPr lang="pt-PT" sz="2600" dirty="0" smtClean="0"/>
              <a:t>Pena de morte; </a:t>
            </a:r>
          </a:p>
          <a:p>
            <a:pPr algn="just"/>
            <a:r>
              <a:rPr lang="pt-PT" sz="2600" dirty="0"/>
              <a:t>	</a:t>
            </a:r>
            <a:r>
              <a:rPr lang="pt-PT" sz="2600" dirty="0" smtClean="0"/>
              <a:t>Grupos de extermínio; (propostas de qualquer tipo de violência);</a:t>
            </a:r>
          </a:p>
          <a:p>
            <a:pPr algn="just"/>
            <a:r>
              <a:rPr lang="pt-PT" sz="2600" dirty="0"/>
              <a:t>	</a:t>
            </a:r>
            <a:r>
              <a:rPr lang="pt-PT" sz="2600" dirty="0" smtClean="0"/>
              <a:t>Homofobia, xenofobia, preconceitos.</a:t>
            </a:r>
            <a:endParaRPr lang="pt-PT" sz="2300" dirty="0" smtClean="0"/>
          </a:p>
          <a:p>
            <a:pPr algn="just"/>
            <a:endParaRPr lang="pt-BR" dirty="0"/>
          </a:p>
        </p:txBody>
      </p:sp>
      <p:pic>
        <p:nvPicPr>
          <p:cNvPr id="3074" name="Picture 2" descr="Resultado de imagem para nota zero enem ferir direitos human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28835"/>
            <a:ext cx="1743075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491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4016" y="548680"/>
            <a:ext cx="88924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2500" dirty="0" smtClean="0">
                <a:latin typeface="Impact" panose="020B0806030902050204" pitchFamily="34" charset="0"/>
              </a:rPr>
              <a:t>O que deve ser valorizado:</a:t>
            </a:r>
          </a:p>
          <a:p>
            <a:pPr algn="just"/>
            <a:endParaRPr lang="pt-PT" sz="2500" dirty="0" smtClean="0"/>
          </a:p>
          <a:p>
            <a:pPr algn="just"/>
            <a:r>
              <a:rPr lang="pt-PT" sz="2500" dirty="0" smtClean="0"/>
              <a:t>	</a:t>
            </a:r>
            <a:r>
              <a:rPr lang="pt-PT" sz="2500" b="1" dirty="0" smtClean="0"/>
              <a:t>Os </a:t>
            </a:r>
            <a:r>
              <a:rPr lang="pt-PT" sz="2500" b="1" dirty="0"/>
              <a:t>direitos humanos </a:t>
            </a:r>
            <a:r>
              <a:rPr lang="pt-PT" sz="2500" dirty="0"/>
              <a:t>(valores, atos e comportamentos, nomeados e protegidos, que possibilitam a todos uma vida digna), tais como os direitos à vida, à integridade, à liberdade, à intimidade, consagrados nos tratados internacionais de direitos humanos e na Constituição da República Federativa do Brasil (direitos fundamentais</a:t>
            </a:r>
            <a:r>
              <a:rPr lang="pt-PT" sz="2500" dirty="0" smtClean="0"/>
              <a:t>). </a:t>
            </a:r>
            <a:endParaRPr lang="pt-BR" sz="2500" dirty="0"/>
          </a:p>
        </p:txBody>
      </p:sp>
      <p:pic>
        <p:nvPicPr>
          <p:cNvPr id="4098" name="Picture 2" descr="https://lh4.googleusercontent.com/-DavClhhZXUo/VIh6BDWzc9I/AAAAAAAAA0Y/sXQcvnM8li8/w600-h388/1323453824direitoshuman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3056"/>
            <a:ext cx="3263892" cy="211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sultado de imagem para nota zero enem ferir direitos human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1899295" cy="126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sultado de imagem para direitos human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37796"/>
            <a:ext cx="257175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m para direitos humanos homossexua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743" y="4960819"/>
            <a:ext cx="2484289" cy="178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63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131</Words>
  <Application>Microsoft Office PowerPoint</Application>
  <PresentationFormat>Apresentação na tela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Dionisio</dc:creator>
  <cp:lastModifiedBy>Dionisio</cp:lastModifiedBy>
  <cp:revision>7</cp:revision>
  <dcterms:created xsi:type="dcterms:W3CDTF">2015-07-06T01:29:57Z</dcterms:created>
  <dcterms:modified xsi:type="dcterms:W3CDTF">2015-07-10T03:27:08Z</dcterms:modified>
</cp:coreProperties>
</file>