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44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3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73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71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66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46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70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64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20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92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38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D775-6BF5-4C4C-BFA0-C8C53B2EA6E7}" type="datetimeFigureOut">
              <a:rPr lang="pt-BR" smtClean="0"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52A6-E084-42BE-B5EB-770E88DCC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3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1691" y="1772816"/>
            <a:ext cx="70166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Filmes para compor seu repertório: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6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087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b="1" dirty="0"/>
              <a:t>Cidade de Deus</a:t>
            </a:r>
            <a:endParaRPr lang="pt-BR" sz="2400" dirty="0"/>
          </a:p>
          <a:p>
            <a:pPr algn="just" fontAlgn="base"/>
            <a:r>
              <a:rPr lang="pt-BR" sz="2400" dirty="0"/>
              <a:t>Filme de Fernando Meireles que fala sobre a favelização e tráfico de drogas</a:t>
            </a:r>
          </a:p>
        </p:txBody>
      </p:sp>
      <p:pic>
        <p:nvPicPr>
          <p:cNvPr id="1026" name="Picture 2" descr="cidade de deus brinquedo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76" y="2060848"/>
            <a:ext cx="47625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8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ide job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144"/>
            <a:ext cx="6042248" cy="33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4133979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/>
              <a:t>Trabalho Interno</a:t>
            </a:r>
            <a:endParaRPr lang="pt-BR" dirty="0"/>
          </a:p>
          <a:p>
            <a:pPr algn="just" fontAlgn="base"/>
            <a:r>
              <a:rPr lang="pt-BR" dirty="0"/>
              <a:t>Documentário que ganhou o Oscar em 2011, </a:t>
            </a:r>
            <a:r>
              <a:rPr lang="pt-BR" dirty="0" smtClean="0"/>
              <a:t>que </a:t>
            </a:r>
            <a:r>
              <a:rPr lang="pt-BR" dirty="0"/>
              <a:t>trata da crise financeira global de 2007 a 2012. Também discute o capitalismo e explica de maneira didática como a crise se desenvolveu, bem como todo o sistema financeiro.</a:t>
            </a:r>
          </a:p>
        </p:txBody>
      </p:sp>
    </p:spTree>
    <p:extLst>
      <p:ext uri="{BB962C8B-B14F-4D97-AF65-F5344CB8AC3E}">
        <p14:creationId xmlns:p14="http://schemas.microsoft.com/office/powerpoint/2010/main" val="13838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attac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2" y="332656"/>
            <a:ext cx="6810120" cy="28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86000" y="3524815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b="1" dirty="0" err="1"/>
              <a:t>Gattaca</a:t>
            </a:r>
            <a:endParaRPr lang="pt-BR" dirty="0"/>
          </a:p>
          <a:p>
            <a:pPr algn="just" fontAlgn="base"/>
            <a:r>
              <a:rPr lang="pt-BR" dirty="0"/>
              <a:t>Filme </a:t>
            </a:r>
            <a:r>
              <a:rPr lang="pt-BR" dirty="0" smtClean="0"/>
              <a:t>que explora </a:t>
            </a:r>
            <a:r>
              <a:rPr lang="pt-BR" dirty="0"/>
              <a:t>a questão dos limites da </a:t>
            </a:r>
            <a:r>
              <a:rPr lang="pt-BR" dirty="0" smtClean="0"/>
              <a:t>ciência e apresenta </a:t>
            </a:r>
            <a:r>
              <a:rPr lang="pt-BR" dirty="0"/>
              <a:t>uma forte abordagem sobre ética, explicitando diversos conflitos tecnológicos e éticos na sociedade.</a:t>
            </a:r>
          </a:p>
        </p:txBody>
      </p:sp>
    </p:spTree>
    <p:extLst>
      <p:ext uri="{BB962C8B-B14F-4D97-AF65-F5344CB8AC3E}">
        <p14:creationId xmlns:p14="http://schemas.microsoft.com/office/powerpoint/2010/main" val="8336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QUEhIVFRQXFxgYFxgXFxscGBgYFRoXHBgZGBcdHSggGBolHRgXITEiJSosLi4uFx8zODMsNygtLisBCgoKDg0OGxAQGiwkHyQsLCwsLCwsLCwsLCwsLCwsLCwsLCwsLCwsLCwsLCwsLCwsLCwsLCwsLCwsLCwsLCwsLP/AABEIAREAuAMBIgACEQEDEQH/xAAcAAAABwEBAAAAAAAAAAAAAAAAAQIDBAUGBwj/xABOEAABAwIDBAYFBwkGBAYDAAABAgMRAAQSITEFBkFREyJhcYGRBzKhsdEUI0JSYrPBFSRydIKS0uHwMzRUc5OyQ8Pi8RdkoqOkwghTY//EABkBAAMBAQEAAAAAAAAAAAAAAAABAgMEBf/EAC4RAAICAQMDAgQFBQAAAAAAAAABAhEDEiExBBNRQWEiMpGhQoHB4fAFI1Jxsf/aAAwDAQACEQMRAD8A1dnfhJCVhOgMpzjvB7quGrhPZ7KwC7trIpUhGEkdUCZBg5jMmePb41Ks9pxkDJ0TPIducV1OKINwL9qcOJM58uFSkODkDXMbh0l3WCeJ0zPt0J8+RrabOuAlgrMwhJPMwkTUOKGXNveS+puBhDaTw9YlUjvjCas1tJIzArkNjtVQcxycWLEeqYmZ511Bi4xJSoaEAjuInSocdxklLSU8B5VnX+otwRoo+RJPuIrRByayW3tssC7SyHE9KpBxIHDDGp0Bg6awJrDLFtG2CSUg0upXISUkjXSR3jhVJvDZdKA0qQhQMkcOXDnVyhhCgZSDPGOWlUm2m2wFDC4nLPAtQB7IByrBM74pHL9r7t9AVZzByNV1gpXSQg5gTV1vHYgEBtKoiZxKM95k1X7MYDSsSvW901texhNaXsO7fu8TQCvWEH4iqbd/Ziru6Yt06uuJSexM9c+CQo+FTt6b0LKQOVbD0EbDU9dP3Ay6FlSUKImHXsgc8jCQrL7Qogjnyu2d2at0JASlICQAAI0AyApS8IzMCsVuv6Q2Lhsh8Fi4bJQ62QSApJglJEyJ8R7TL2rvJbqSAHJ1kQR4yRkfOt0jE1DVw2dCj2Ut55KRoCTpprwrnidppIBkHMwZ1wgn4/u0m02oqQOkAkfS005a8jVaAN1dXCg0FhIE56DIa+6m9kbQxpOMJEaTEnw4VVO7RWbZOYX0iuhAgZKKikmSc8gTVXuvtgXIfMFIbcwTJgpIyKjOpgnQAAjKpoCftjaK4ABKZIggRIlIy56iOcireyuVI/tYjLJXrSch2TVG517m0KyIlySTkno0adgkzPdQvHyrE4CnCD1NTnGSiOXZ251VegFxtDaJxhKYAJGYHDU591HWbuL8ONsqTkOmZTHLEsA8eRihScQswt7fdEEpQpJUMioASeMYgYIEnKq38skqMqSJzJhPjHKsa5tBROv9eFJRc86dsqjdnbCnFAj6PE5kmSJPmfIUSdulAVDxTMgpGcggzkOFYlV6YgZfjTRdPOiwo2be9hQSc1ZHknPnlnSH/SReGAhwJA9UJEkRpmTn4isYlBVxyFOJSBp7eNNWxOjQX2+d88MLt26U8k4Ue1AST41L9HDHT7RbSROFDqvHARPfKqySyeddB9BNrjv3V8G2FDxcUkD2BVD4A3za1AlPEGD31H2ogmJUADkJjyq23gtFNKLiEyD6w7uIrNXV4i4UiCTgUFKTBkQePlXFKFHdiyWjNbbcLUgieeXA8axe0n4mONaze9xS3D9EdvLurKu22MzyqopJE5G5MqktLcWlKUlS1EJSkalSjAHma9Tej3dhOzrNDIgrPWdV9ZxUT4DJI7EiuYehrdXpH1Xbieoz1W54uqGav2UnzWOVdymBWiOWW2x579J2wDa3lxdsZIxpW4Bp88SCf3wZ/TFRbW8bWgLA4Z8YPGuxbb2WH0OtqAIeZcQe8xHiJJ8K887CdICkK1TkoHyP41vDwQzUnbaYwIUnUcR1TikkcQaltXIUVEklGZJJAUoJ0Ayka6Vzq7SQo8Y4/HnS7TaK0aKPjmPbRbQHWrHbjYbDalENpcJEAnItOdQaZyQJ7Zqv3W2wLO3cAhJXhxrnEFKSV5CchkR5GsTa7ZzEpHhlHhUp3aQLQRh0Viy0+lxntosDWHbvzra56RvrSOJBwgjuISBHKRWlstvsOBwFeEEAgKyJMYYMcRGorlVtfp1OVS279JGudFjpGvb2sS5bJTBSbhrLSCXEqz55yZ8KFZbYr/51bydXmfatNCpbsKMORRxRkZ0YqqHYADSiKHjQTEUqCxoEgynPmOffTyl8h50nFRU1sIQe+u1//j1Zwzdu8VOIb8G0lX/MriteiPQbZ4NlpVxdedWfAhv/AJdKXAG8eYChBFYDerYqEOJLLiUXB9RP1uxQGiTpJ41P9Je/A2c0lDQCrp0Ho0nMISMi4scgcgOJ7jVZuBs/pWhcuOFxxzrKUoySe+sqspNrcx+1pxK+UILThE4V5T2pOih3VX7O2Wp9wNM4cSpKlE9VtA9ZajwSB55DjXadtbH+UW6kEAqzKFRooaeHA9hrjW8+8AabLDKUBAKflK0gfPLBMNyPWZSdfrmdBE59tL1Ojvtrg7fu1s9m3t2m7chTYTkoEHGTmVyMiVGTVs5p4VwD0MbavEXAZbSV2is1oOQRP/EQeB5jQ98Ed8CpGVaHM+SDcpjCeR94I95Fea/SFs/5LtO5SmQlSukT3OjF/uKh4V6Yv0y2vsBPiMx7q4d6eLMC6t3h/wARopPe2ZHsX7KtCMIXgtBn1sJ8aqEqp8KI0ptSapuwSFhdOoepgChNAyWHacDtREU6mnRJdbsXcXVsFdYF9kCSZB6RMHIihUXYCfzy1/WGPvUUKTQysVr40kUpep76TWghQoITke/30kHOnAr3UUA2BRGlTSDSoYQNemdyX02exrZbmiWQsgalThKgkDiolUd5rzO20VlKBqohI71EAe+vRO/981a2iUFxIUlASy3iGIuFOELKfqoTiV3xxArObBKzlG19qrurl1xZSpTqgleL+zbAMJRmD1U5aDt4misdsP2jowXDjaRIKB1UAkGJbUIUPVMxmDkZqLdXZKQoAwBhSZwpSU+spCJkZRMdXOq1u2W+UoTjWtQ0EQDxATMyMtcu6sEdUqSovrzfe+cltd24pKpTCIEgwDGBKCdDEx62dXew/Ru49gcdC22cIUptyMZKshhSkdTIAZyeFavcD0ehlxNw+ElYzSgAQiRzAEn3eJroREukHgAfHMD3E1deTFy9EV2wNhN2rYQ2kDnHOrZJil4aATVWZgCgda416c7M9Fbqj1FlBPZBj8K7DEGD4fCsV6Zdn9Jst1QHWbUhzwCgFewnypoDzoqiVR0opqhiIo1DPw99JSacUOsR3DyoQhSRTrYowjKaJGRrSiLLHYgi7tP1hj7xNCl7Jyu7PtuWfY4mhWeTkqPBUK1NNk06vjUdZrQBSaXNJbFKoASF0EIKlBIzUSABzJOVJSnOrDYlupTqcMg8DlqBlrl56a1MnSsqKt0Stm2CgApCkhzCs56gITJwnCYIn1pGsTrEtFiktk4z0oQpQlBUT0eZUpZMpTmEjXOe6pDTak421OpSMIWFoJwBBAVJyBUngEZSQOdNPI6LG0pZyUMJCSJxQchiyPWzB0hWpFcrbZ1qKiRW7UvqS02JcUZSmMpJAKiTJxGDpGSJNd43Q3Mt7JAwpxukDEtXrE9nIdgrDehXdoLKrtYkJJba+0TBWrsAyTPPFXWLu/S1kkY3OXBPfyHtNaRRzZJb0SnHEtJxLMcABqTyA4mo9lfpeOYwOCYzmR38e0cKzd5tFMlTzyAr7SgI7ACchTLO1WCeq+0TwhxM++r0r1ZGmXg3Sc+w8qSoRn5/GoGy9oB0AFQx8CNFfzq0SqddagBtScQjyPI8DVRvLa9PZXLRGamnEnvKTEew1bqGHu938qbukSCeYKVdx4+HxppgeQrUZFR4R5mm1rzqbttgsrdaIgofWk+Ex7qrJrR+AHWhmO+nUiT3n30yyqDNSsJypxQmyYpvq1DTVm4JbFU6F51rLYiJb7KP53Y/rDX3iKFI2Qfzyx/WGvvEUVc+T5i48Fc6ajqOdPOammYk1oxjqKUavdl7nXT0HAGk83Thy7E5q8wK0NnuA2FJ6S5xAHMBIEkduIn2VlLPCPqaxwTl6GVsNkY21LJIjCUjDKVYlBIE/WOZgcs9aubLZbjikhlLa8aesmYhLqYKlgJEJMA+ti7OFbWy3ZtmolfSRxWQYnhAy9lOba2y1bNHokZkQDhgcs1HJI7Sa5JZtbO6GBRW5z9+26O5U2p0QkQtUGEtpSkgnM5ZQABlhFMM7NNzdBpKluhUAKgoMxqvEVQdDzOc8aiXF0FOYg51nEy6QQQFEnJKhr1QnLPPLusGVtNW6UsqcLyyS8ojDCDo0IOYmCTxjPkNFstyIY3lnpgtvJ0K/wB8mdnWzdlYQ4ttOFTv0ArVasv7RZUVHLqgnU6Vgr/blw9PSPrM8AcKf3RANK2JsF66MNJhIMFaskDsniewTW82XuLbtgF2Xldpwp8Ej8SapRlLg7NXTdIqe8vq/wBjl+XZQkdldwt9mMtjqMtpHYhI9tRbG/YuVKS2jpEJ1dwDoiqYKEqPrnuBGWtPse5D/q8f8PucgtblbZlta0HmhRT7jXWdwvSSHMNvfKCXNG3z6qvsufVV9rQ9h1K/3Ys3ThLaEr1+bOFXfhGviKyO3NxHGgVMK6ZPFJgODu4L8IPZSeOURvqOm6paZfC/P7nfZ4HxFNA4T9k6dnZXGdx/SOu2hi8xOMjILzLjXYeK0jl6w7dK7HbvIdQFtqSttQkFJBCgeINNSTPMz9PPC6lx5OGemHd/5HfN3iUyy8sFQjJLqBmO4p6w/RVyqLvNun8tAuLUp6UpEoJADoAyKVaBcQDORyzBmexb37DTe2rtq4YxiWVn6Lic0E9xyPME1wrd3eNdqfkzySIWUCfoKCoUhXcZpZL+ZF4HGS7cvyMfdW7jSy24hSFjUKEH/tlrU1pMpiuq7b2U3tFno19R5M9E7HE/RV9k5SPEVy92zcYWpp5OBxBgg+wg8UnUEa1tgyKRj1GGWN0ybbIxNkcqoXclVf2Cs8tDVVtZjCqumSuJzRe5M2DncWZ+rdM+1af5UKRuur86YHK5YP8A7qPjR1zz3Zoi8/8AD91S4S71eKltlB/ZTiVPeYrX7s7nN2xCsOJf1lZkd3BPhWrbTIE1JJ8q86WSc+WenHFCHAylhMZeRppVskGSB2zUpChSHSDlQootN2ZDaSwFwmIJoPDEnPMf1lSNrWyC4ZVocsJqM8ziSPnXB3Yfb1azpGzZj95NnoZdQW04QuZA0kRmOVXW527PypWNyQwkwYyK1fVB4Dme2O6BtDY6l3DCekK+kVg60dTiTkBlEnwrruz7VDLaW2xCUiAPeTzJOfjXbhhq3Zhk6rs49MOX9hxlhKEhKEhKUiAkCAB2UujxUma7DyLsz3pCS4bB7opJ6uMJ1LcjGB+zM9k1abEumnWG1W8dFhASB9GMsJHAjQip01idsbAcsi5d7PXgABW7bqzbWEiSUjgYnLyI0MvbcZfbb3at7vN1EORCXU5OJjSFDWDwNR9xdoLetiHVY3GXFsrV9YtnIntwkVabGvxcMNPDIOISqOUjMeBkViNg7bTs3p2rxp5vHcOOBwIxNkLwgdYfo8J1FJ1dgXW9+6qbgFxoBL4E9jkcD9rkfPsyO6m91xs5whPWbJPSMrJAniR9RfCfMGuk7P2m1cIxsuJcToSk6HkRqk9hrC+kbZIBFwjLGcLn6UHCrxAI8BzrLJD8SPU6LqNS7OTdPg6tb71NXNuhxDa/nBOFYwlPbOc5jIiZrm+8e5Cbp914rUgukKIAEBQABV3mJPeasNg7yW62UwpKVISkKSoxhgRx1HbpVg1tdLhwoC8+JaXh8FxhPnXK8kvILp4J8FXY7JdbCQq5Bw5FWDWNJz1q02xu4m6bwvgGRCXURKTwUJ9qcwfaBfoUEkA68ImlbM22Uwh1JA5wdaUHUuTXKtUa5OU7S2U7ZuFDwgZlKx6i080k+0ajj21j6+nUYyQOPE93IV3/AGxspi+ZLbyQtBgpIMKSfrJOoNcj2vuc5aFwpWHG0EYuC0IJ6q1p+odMYkAzOGK9HHlUlTPIyYtO6KDYyQL62gQOnt/Y4jjRVK2TaLF5bGJHTsTHCHUUKnL82xMXsdrQ5kNaC3pqMp+B5U0q5BFcOk9PUS+mGlQbtSiDgMe+kF81GvrqEGImnWw1Lcz9424VSkp7VKmfKnFqWEwkI7yTPlH41DS46omUJSnnizPsyqLtnaLjLeJKEkSATiPHsjOp0l6iw3SaU7cuKdj5k4UgaSoSVd8R51vw5WI3BEsqcUes44onwgfhWsSuvQxxqKPNzt9x2TcdHjqKldKCqsxJGOkugKSUnRQIPccjTYpU0AZbZFtfWbfQIZauG0FXRrL2BWEkkBQKSJE8Kfe21fp9bZoUnjguUEn9kpzrRE0hSqmgswwumUg31q2phbK0ou2CnDKFHPEjQKE4gRyNafb9qHrdxvmnq/pDNJ8wKodr7PdUraRS2T0rDSW8vXUlKwQOZEir9pUISDrhE+QmhK9i4ycWmii3F2SyGUPKSFOLxHFqQMREDlp761zrgSngOVc83PUrp32+kUG0KJCRpJWRI5ae2tg42lcFWJZGknLxAgGvOktz1pt6tx17ayRCS3mOIn31Ee222qApOnlTjxbSgkCFd+XlWaegEkCB20uBbGs2ZtFCYwKgcQTlUy9Kemt3cQyV0SxqFtv9UpPMA4VR9msU04hOZTl2Giau8TzIk4elQEjvUkCmpkSgmObU2H8lvmMAAbU+1gH1QHESjwkR2HsoVpd8G8Rt1fVvLY+byU//AGoV6LdnlcGe2tertrfp3XCUjCAgBIKio6DThJ8Kg2u+NutM48PPECPCdPbVD6UNqYnGrcHJpAUofbcAOfcmP3qy+zWpOYkCCQePLwk1zygvQ6Y5ZcHSvy+0M0rka5ZjgPxHnVXtfe1KREEzHDnnrVI06EyBIBkAkSACUkozy4J7YPbUZtYbc6wDggRJIEKAUQYOoBApRhbLnkaRb7K3gDzqGkoViWYEkACATw7qh70F5LvRuwEGFIjRQ5k8wZEU3uo2k32JHqJKiOyQQK2e82zhcskJHziM2z28U9xHtir7arYnHmepXwJ3Ef8Azcp+q4r2hJ/E1V+kO/cS4yG3XEAoVOBakyZGsETUTcq+wrUg5YxI/STMjynyrSbT2I1dFKnSuUggYSBrrwrSO8NhdSqyt+dznf5Vf/xD/wDrOfxUf5VuP8S//rOfxVvW9x7U8Xf3x/DTydwrQ8Xf3x/DU6JGNo57+Vrj/Ev/AOs5/FQ/K1x/iX/9Zz+Kujf+H9pze/fH8NEjcC0PF398fw0aJBaOdfle4/xL/wDrOfxU7Z7Vf6Rubh8jGnV1ZHrD7VdAXuDaDi9++P4aaG5NqkgguyCCOuNQZ+rT0MLQ7th4hW0YJyZbIzORwr05VbNu5JnkPcKiXlglZfJUr55KUqiMgkEDDlrnxqDt696JhRBzw4E95EDy18KpJxts1bWTTFc7f8SMMu8WlxTjailRUogjtJPiK6TZvFTaVdITKQZ6ueWulctSCSANSQB3nSuq7E3eS02QpSsSohIOSIHAczqa5dDkej1M4woXcwpkyfjWbMZ5kik7V2uGbhbDysAACkKPqrSR7DMiOyoyLnGJSQRwIqJQMI5E+CS5mOB7Km7uW2K6ZnRKsfd0YxD2gVV44GZrSbrQGy8fp9VH6APWV3Egfu04QtiyZKiWm8j/AFWRzubUf/IaP4UdZreLamN+yQDkq8YPglY/EihXXLk4Dl+1b1Vw+46RBWomNYHAT2CB4VPs0ZBRkpPLXKch7RNV9kjrgkAgHMHl/Rq2bb5nDiggxqchI/a8pNZM0ih9OJYwBQOCDnkBEwfEKjTlVTfKPSLAlOcETxGRnxnzq0aJJyRiyMgDSIOfGQqT41WqSHHokkKWJJOswVZ+dOKHPg0G6TOCDxOfnp7K17b+dZ62ThOVWCHa24Myi3ktiw+Hm8gs4h2LGo7jr4mtVsnaAeQFjxHI8RUDaduH2VI46pPJQ0+HjWV2NtNbCjllMLQez3EVF6WdcY96FfiR1FlypTblUOztoodTiQZHEcQeRHCrFt2tbs45JrZlipynAuBVe27Jp51yBTJHHHaiuuUhTlQ3nqAFOu1h96NqdIvCkyhE581aE+GnnUnbu35lDR7FLHuT8ahbt7MDq8Sx82jh9ZXBPdxPgONYzlq+FHodPi7S7s/yLvcvYgBFw6M9Wknh9s/h58q2D97hSSTkKqTc51C2xdfNxPrKA8NT7qcVRzZMjnK2YHe3aJuLpauCYQkfZT/Mk+NVIWU5pJB7DFW281p0b5PBYCh5QfaPbVSuk0ZnYzsdkhKyjIpSSB3DTlNQ9vX5ARolJUEJQNNMh2CAay27+/K0Sm5lxGGE4QJBy1zGUChtfehpcFtGJQ9XGn1T9bwppqgbbAq+6TaNmiAOjfZGR4lxBP4UKpd2iTe2pJkm5ZPafnEyaFS3uANmNiFFScQPDmJgxzME+MVJQSRrpMz9IRnHYQJ5ZULdlIQMiFazOihESnjMnXSPGh0hV1hmnQnlOkc4zGXCoZqlSFoeCTAlIJBidSlWRk6giD41WML+en7fCrNt3CIGh1B1IIPVPKCfZVNb5Ody/jTjyTM2gVTzblQgqlpXWxBaNO1n94rEhfSJGSvWjgefjlVm27T6lYhBqXGzTHkcJWjJW1ypCsSFFJ5g/wBSK0llvaQIdRP2kfwn41Gc2ahevVXxI0PeKr3dkODSFDsOfkaipR4O3uYcy+Lk2NrvMwdV4f0kkfhTj+8bH/7R4An8KwS7ZxOrah+yaQGlnRCv3T8KO7IH0mHz9zXXm9bY9RKlnmeqPbn7Kzu0dsOvZKMJ+qnIePE0yjZzqvoEfpZVNt9jAZuKnsT+JouUg/sYt1z9SttLVTqglA7zwHaa21s2ltAQnQe3me81FtEpQnqgAcAKNb1VGNHNmzvJ/olrcAqt2g/JQO38KS49UFxyV91Wc4rednpGQv6Tf+05H2wfA1jl1tlrxJKToQQe4iDWOctyCQdQSPKpkhEajSaedZhM0xUPYZtfRts1t59LjgJLbzOEAwPWnPnmBQp30Wrh2P8A+zH+6hToCoEJIOZzhQVxGRJAyy4f9qaWsnNR1jEoDKQM+XDh7qdCsPJQIBGIc44cwJ8YqPiJyGWcjFoOQn2VBsxbh1BAJg5j1p4EchqTVRbnrDvFWbpSEEiQr2Z6iPMzUCwAS4MY0OkakaDhlPspoh7ujTpVkKUFUhtSeMxlHd29scqUlaZ/qNR2cprRyBQ90OJcp9DtRUOJy18fDXLXXsoBwTlyOvOD2e6jUPR7olLXx86W07UbpU9vZ7dcu78aT0g4eP8AUd9NTJeOvVE83FDp6hdKOE/zy/nSVvJ7dOH7PtzV7KesO37okLuKQHJNM405Znw8ezu17aMupA7fZ7p86lzH2/dElb1NLdplbqYy1j2yn/qpC3UyNY4+XdRqDR7hqcqOVU4Vo5mY/A9nPDTYKYzmY+PZ+j5mjUGj3Q50mVVG1RDhPMA/h+FWq3EaST4dqdBHLFVdtoCUkaQR5R2UarFKFepAXmCOyowRUhCs6SoZ0mrINZ6Osn09rrH++hTe4a4uG/8ANY+8FChjKsrSRpnrM6ERGXbJ1pBWVQRmBnwyGXDsicuRo1ZGQc+M6TlBA5T7qRzMGOfbB8DMnzqDQTcQEqIJMjMHtmI4nIVAY9YGpdzkg5g93CNR7qiMajvoRMjRNnKpWzLJVw+0w2QFuuJQknQTqojiAAT4VBQrKr/0e7QZZ2paLuHEttp6U4lGEhRbUlMqOSdTnWknsSafb3o+YbtrtdvcXCn7VxDR6Xo+jdcWllWFKUpCk/2yRrrzqVvB6Nra3ZulJurnpLa3D5LgbLSp6SEdVAMy0ZAMjGnWas9o7w2iOgtXLy3Ut7aCrl9aXQW0NNurebCnNAYQwiDy81757xWbzD7Lt7avpuLlhLKUuoUGWvmA4tZHqQUvLkn6QE5wM7YFbZejBgpZQ7c3SX12xfWQGiygpDeIGUSOs5kJzCFZiKqrX0eh1nZhTcOh+8665CC2hkNlxSkpwhU5tJEqOas61W9m99q6ztNAvLdaPkyGWGw6jrOqS4VLTBlQ+caBI06M8jT7G9dj+VGUJu2OjZsFIaV0qej6RxxAUjHMBQSyjKdFGi2Bi9vbnWwaSbG6dW8br5KW3i0olXSKaLgShKVJAUCc9UjQa1K3w9HTNsm1+T3D7i37xu2Vj6MgBYXjUMLYzTh5xrWi2btjZ6VWHS3diXGUOOvOocbAL6UBsCclLnpXVCdejnlSmt49nvfk1YvGUJTcPXS0vPN9IhTjb5hcKhKukdGXACOFFsCh3i9HFuyxdOW9zcKdtilOFwNlC1rS2pKBhSkyQ4gTwJGRp130ZW6UPtKun/lTNul9a4b6AY+lwpwRij5pX0piM+FWW3d67JCW213jDvT7RQ84WV40tstuBbZWoDLJpkGeZiQJot9d5rdu32jgumXnbzC2yllwLKWeiQglZGSYJfVyOIRmaLYGJ3K3YavLe7urlx9DTGFKUsYMS1YcSh10mVdZAAyzNXt16NWWXrouXD6ra3bbVCA2H1uuSeixEYNAngJ6ROYiTE2FvQix2CBa3LIvXrgrKQULWgKWZKmzP/DbAkj6Q7KtNx94GbmwV8qvmUvqvUP3RecShRQwtpScIMAgpZbT1QBqKLYDZ9FzIv3mDcv/ACdq2S+SMHSBS1rASVYCkphpZyAOYrKb97uNWKrboXHVpfZ6XC8Ehxv1YCsIAzxHKMig5mt+nfa1Unadw3eNNuvOtW7BK0pcDaAhsO4VGcIW66uSMgCawHpa2kzcbRcXbrQ4jo2k40KCkqUASSCMj6wGX1aabsDJtGTNI2mZSO/8DTbS6K7XKfEVpewEMRTjopqnZyFShGg3HV+ctf5zH3iaKkblf3pn/OY+8TR0mMrcIGR6wyjnBjhzApIUdAeWvf8AGinv11nu4dudJ6Qqjjy7Mo/CaksbuiYz8xxqO2cxS7k5Rp2U2jWgll0leVEuDqAe8VHSvKjC60EOFKYjCIHYKPAmIwiO4U1jowqkALhICeqgFRIAEDMk5V2/be5dk0/ZWqdlpUl5SEquS4QElGJxaMEkqUpDTmeQGKuM7IuGkXdqp8kNIeQtwgE9VBBOQzM6V0BPpIY/LxunVumyDeBrJUIUUJSXOiOepcGQmFVMgL3a25FiG7st2jYKrxi1t8JVKQosNuKGeoWp8/siru79GmzjcsFNo2GEpeDgBV1nCWktJOfCXT+zWed9I+z0O2jSHXFMofeunnSyoYlr6ZSUJQRi/tHcUxAwDWcntn+leyCmOkccCUu3Tyz0azmta+hREZgodUrsLYqQJWwtxtnrub1TlsgsfKUW1u3KoCmkDplDrZkqKv8ATNRd1tx7VQ2i4bJLwTerZYbxKSAhBSkwQdAVGSZ9SkbJ9JuzWfkqDKgC8+64W1y3cO4icAjOS88J4ARxpu09I2z20MNpeXBvnrh49EucC13DqIgZnGWRHKaAMFv/AGVqxfvNWQAZThBCVFQDkfOJCiTkDlE5HEOEVmykTMCecVZbz7TFzeXL6fVcdWpMiDhmESOBwhOVVZVVoAFCfqjypwaU1NKBpjGXBBpDisqfcE1Gd0oENzTjRyNM0tlWdIDQbm/3pn/OY+9TQot0P70x/nsfepoqGBUlQj+sx/WVJW7P8qaK+XtoiupHZKYt0rErKhyhJOgz0H6NNXDCRGAqPOUkQeA07/KkovloEJVAz4DjrROXbjkJUqR4fCkVcaLQ27f11jvQchEgnKmbZKVDMkEZ5AnLLgB2nOabS+/HrCBlw7uVFbhxMlJAMQe7I8R3U9ynKN8EpbKAJxq/cPvorZpJTKioZnRJOkdnfTLrrqxmRGWXdx76NkugAJVA1Hj4U9w1RvgdDQx4eth45GR4RpMUm4QB6pJEmSUkDspClu4p1VAGUacvZROrdUADJGvDt/nRuK40/wCfqSUNIjrKUk5T1TqZ7NIz8+WcQzJABPhw50+m5fz60eXwpsLdnHizIieY8uyhWDcR8tN/XVE/VPvjs5cajMxiGKY4xr2e2B408u4f+tpGkeHCmC67ix6qPHqniIy7wKSTBuIu4CBGFRPOQR5SKfLLREha4mAcJI0mNNdKjOqdWBiMjXhkeOlBpx1Hq5DXhyE69kU6YKUb4/n1DfCAOqokzxEZfHSjZbz68gZcDMSJjLlNNrbWo4jEmOPIR+FLevHW4lUTpEcI7KNxXG9wlanlwow0kqKV4hCcUpExMGTAOUe+olxtBawUlWR7uFM276kGUmDEaDTx7qTbFcbJdww2EkoUs6apIEyNTHLF5ecOafevlrGFSpGsQPhUaaAk03sX+6i/zq37bhj71FCmN1F/nlqP/MMfeooU7skqMVFipBNFUgKNKbSSRAk0iaWwuFCSQJzjlTAsCj7CpjPPj+930EpGZwKiefCM/pUkLBggrI4wDz7uU0a4Ayx5nMZgZ+HdVAEpOEHElXHjl2caNIEBQSuOc+7rUHDlque4/ClLIjVzXiDHuoASodih3q/6qcy+ors63d9r+ppojL6ZWNMjxpSI+34A/wBaigAwM80qiOfbn9LtFEeAwqjjnwjh1qE5/wDE4jjp5dgpJIIzxyRGh4+FACinTqqzP1uEn7VIQoEkAKnlP86WmAB6/kchwjKhMRGP/wBXb2UAEQNcKsgZz7vtUFoz9VUQYz45dtEVDiVgcdfhSGrhP0lq48+2PwpAOYJOSVafW78/WonEJElSFRwk847aT06frqme3T+ppm7eBgJUojiD2aUWAGltj1kk5e3zpt8pJ6ogRTVCpAOhRTQmgC23VP57afrDP3iKFJ3UP57afrDP3iaFMCqoUKFIAUpCZOoHfSaFAEttZSIDiQPH4UF3Co9dJ4wB/KolGlUU7AeVeLOp9go/li4icu4U0XT2eQ+FDpT2eQ+FFgTmrkHMrIPaB8NKCXQBkvOTy0nXSoPSns8h8KUHjyB8PhRYE9Dwz+c9g+HfTT78JGFcnLKBw8P6mo3yj7KfKh0/2U+VFgONulRzUBlqQOHClP3CkkQsK7h76j9KezyHwoulPZ5D4UWA78oUrIqAFILQ+uPbRdKezyHwoi4Ty8hRYE5KGYzUQYHdPE1EusOLqerTNCgAUc0VCkAKFChQBa7qf320/WGfvE0KG6g/PrT9YZ+8TQoAqqFChQAKFChQAKFChQAKFChQAKFChQAKFChQAKFChQAKFChQAKFChQAKFChQAKFChQBbbo/36z/WWPvE0KFC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0" name="Picture 4" descr="http://3.bp.blogspot.com/_RJnf1Sp-APo/SwROlEBw6LI/AAAAAAAAAEQ/w7s6eUf_z8I/s320/obrigadoporfu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2057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39752" y="3514363"/>
            <a:ext cx="66237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dirty="0" smtClean="0"/>
              <a:t>Filme que aborda e critica  </a:t>
            </a:r>
            <a:r>
              <a:rPr lang="pt-BR" sz="3400" dirty="0"/>
              <a:t>a indústria do </a:t>
            </a:r>
            <a:r>
              <a:rPr lang="pt-BR" sz="3400" dirty="0" smtClean="0"/>
              <a:t>Tabaco.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22405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eekness.com.br/wp-content/uploads/2014/02/laranja-mecanica-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260648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IF Animated Stanley Kubric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66" y="1412776"/>
            <a:ext cx="4316630" cy="27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3555" y="4604935"/>
            <a:ext cx="879294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b="1" i="1" dirty="0" smtClean="0"/>
              <a:t>Laranja </a:t>
            </a:r>
            <a:r>
              <a:rPr lang="pt-BR" sz="2300" b="1" i="1" dirty="0"/>
              <a:t>Mecânica</a:t>
            </a:r>
            <a:r>
              <a:rPr lang="pt-BR" sz="2300" i="1" dirty="0"/>
              <a:t> nos faz traz uma reflexão </a:t>
            </a:r>
            <a:r>
              <a:rPr lang="pt-BR" sz="2300" i="1" dirty="0" smtClean="0"/>
              <a:t>acerca </a:t>
            </a:r>
            <a:r>
              <a:rPr lang="pt-BR" sz="2300" i="1" dirty="0"/>
              <a:t>do sistema punitivo, repressivo e de ressocialização do Estado evidenciado no sistema Penal. </a:t>
            </a:r>
            <a:r>
              <a:rPr lang="pt-BR" sz="2300" dirty="0"/>
              <a:t>Faz uma correlação muito forte entre Direito, política, religião e sociedade uma vez que estes elementos </a:t>
            </a:r>
            <a:r>
              <a:rPr lang="pt-BR" sz="2300" dirty="0" smtClean="0"/>
              <a:t>aparecem muito atuantes </a:t>
            </a:r>
            <a:r>
              <a:rPr lang="pt-BR" sz="2300" dirty="0"/>
              <a:t>no transcorrer </a:t>
            </a:r>
            <a:r>
              <a:rPr lang="pt-BR" sz="2300" dirty="0" smtClean="0"/>
              <a:t>da trama.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83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151</Words>
  <Application>Microsoft Office PowerPoint</Application>
  <PresentationFormat>Apresentação na tela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Dionisio</dc:creator>
  <cp:lastModifiedBy>Dionisio</cp:lastModifiedBy>
  <cp:revision>3</cp:revision>
  <dcterms:created xsi:type="dcterms:W3CDTF">2015-07-06T02:51:38Z</dcterms:created>
  <dcterms:modified xsi:type="dcterms:W3CDTF">2015-07-06T04:15:33Z</dcterms:modified>
</cp:coreProperties>
</file>