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8A0C2-8FC4-4C19-8CE0-7040DE0639B4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2C24D-5D38-4EB4-8253-52179E0A6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57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2C24D-5D38-4EB4-8253-52179E0A65F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42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2C24D-5D38-4EB4-8253-52179E0A65F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42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F9DA-3CB8-40D7-855C-6C1C531F85CC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084E-65F3-407F-8CB8-16EF1ED05F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27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F9DA-3CB8-40D7-855C-6C1C531F85CC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084E-65F3-407F-8CB8-16EF1ED05F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77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F9DA-3CB8-40D7-855C-6C1C531F85CC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084E-65F3-407F-8CB8-16EF1ED05F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15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F9DA-3CB8-40D7-855C-6C1C531F85CC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084E-65F3-407F-8CB8-16EF1ED05F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11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F9DA-3CB8-40D7-855C-6C1C531F85CC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084E-65F3-407F-8CB8-16EF1ED05F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21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F9DA-3CB8-40D7-855C-6C1C531F85CC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084E-65F3-407F-8CB8-16EF1ED05F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91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F9DA-3CB8-40D7-855C-6C1C531F85CC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084E-65F3-407F-8CB8-16EF1ED05F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98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F9DA-3CB8-40D7-855C-6C1C531F85CC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084E-65F3-407F-8CB8-16EF1ED05F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37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F9DA-3CB8-40D7-855C-6C1C531F85CC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084E-65F3-407F-8CB8-16EF1ED05F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19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F9DA-3CB8-40D7-855C-6C1C531F85CC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084E-65F3-407F-8CB8-16EF1ED05F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59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F9DA-3CB8-40D7-855C-6C1C531F85CC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084E-65F3-407F-8CB8-16EF1ED05F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54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7F9DA-3CB8-40D7-855C-6C1C531F85CC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084E-65F3-407F-8CB8-16EF1ED05F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58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orposaun.com/wp-content/uploads/2009/07/090727cigar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0045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187624" y="980728"/>
            <a:ext cx="21588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Introduções:</a:t>
            </a:r>
            <a:endParaRPr lang="pt-BR" sz="2600" dirty="0"/>
          </a:p>
        </p:txBody>
      </p:sp>
      <p:pic>
        <p:nvPicPr>
          <p:cNvPr id="6148" name="Picture 4" descr="http://www.gifonomia.com/data/media/603/cigarro-e-fumo-imagem-animada-00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4927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2.bp.blogspot.com/_uRA7FgGx96g/TORCFUc5ONI/AAAAAAAAADA/EnbXglAsCXo/s1600/pateta_fumand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12" y="2420888"/>
            <a:ext cx="3810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404664"/>
            <a:ext cx="8856984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1:</a:t>
            </a:r>
          </a:p>
          <a:p>
            <a:pPr algn="just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Fumar faz mal, já que cria dependência e acarreta danos à saúde do fumante, mas é extremamente difícil deixar esse vício. A culpa para essa dependência é a busca pelo prazer momentâneo e o estresse do dia a dia.</a:t>
            </a:r>
          </a:p>
        </p:txBody>
      </p:sp>
      <p:pic>
        <p:nvPicPr>
          <p:cNvPr id="1026" name="Picture 2" descr="http://www.cuiabrasa.com.br/wp-content/uploads/2012/03/meme_chor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66033"/>
            <a:ext cx="2880320" cy="327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22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332656"/>
            <a:ext cx="87849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2:</a:t>
            </a:r>
          </a:p>
          <a:p>
            <a:pPr algn="just"/>
            <a:r>
              <a:rPr lang="pt-BR" dirty="0" smtClean="0"/>
              <a:t>	</a:t>
            </a:r>
          </a:p>
          <a:p>
            <a:pPr algn="just"/>
            <a:r>
              <a:rPr lang="pt-BR" sz="2600" i="1" dirty="0" smtClean="0"/>
              <a:t>	Fumar faz mal. O dependente do tabaco, no bom sentido, até sabe disso, mas não consegue largar o vício, é mais forte que ele. Geralmente, as pessoas começam a fumar muito cedo, na adolescência, daí essa dependência só aumenta, mas é preciso dar um basta a isso, ser mais forte que ela, porque ser escravo de uma droga, mesmo que ela seja permitida, não leva você a lugar nenhum. </a:t>
            </a:r>
            <a:endParaRPr lang="pt-BR" sz="2600" i="1" dirty="0"/>
          </a:p>
        </p:txBody>
      </p:sp>
      <p:pic>
        <p:nvPicPr>
          <p:cNvPr id="2050" name="Picture 2" descr="https://marvirge.files.wordpress.com/2012/08/v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03" y="3429000"/>
            <a:ext cx="3484637" cy="337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764704"/>
            <a:ext cx="878497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dirty="0" smtClean="0"/>
              <a:t>	</a:t>
            </a:r>
            <a:r>
              <a:rPr lang="pt-BR" sz="2500" i="1" dirty="0" smtClean="0"/>
              <a:t>A </a:t>
            </a:r>
            <a:r>
              <a:rPr lang="pt-BR" sz="2500" i="1" dirty="0"/>
              <a:t>nicotina é encontrada em todos os derivados do tabaco</a:t>
            </a:r>
            <a:r>
              <a:rPr lang="pt-BR" sz="2500" i="1" dirty="0" smtClean="0"/>
              <a:t>. É </a:t>
            </a:r>
            <a:r>
              <a:rPr lang="pt-BR" sz="2500" i="1" dirty="0"/>
              <a:t>uma droga que age estimulando o sistema nervoso central, fazendo com que ele funcione de maneira acelerada</a:t>
            </a:r>
            <a:r>
              <a:rPr lang="pt-BR" sz="2500" i="1" dirty="0" smtClean="0"/>
              <a:t>. Ao </a:t>
            </a:r>
            <a:r>
              <a:rPr lang="pt-BR" sz="2500" i="1" dirty="0"/>
              <a:t>inalar a nicotina, através da fumaça do cigarro, ela é absorvida pelos pulmões e rapidamente atinge o cérebro pela corrente circulatória</a:t>
            </a:r>
            <a:r>
              <a:rPr lang="pt-BR" sz="2500" i="1" dirty="0" smtClean="0"/>
              <a:t>. Por isso que é tão difícil para o dependente deixar esse vício.</a:t>
            </a:r>
            <a:endParaRPr lang="pt-BR" sz="2500" i="1" dirty="0"/>
          </a:p>
        </p:txBody>
      </p:sp>
      <p:sp>
        <p:nvSpPr>
          <p:cNvPr id="3" name="Retângulo 2"/>
          <p:cNvSpPr/>
          <p:nvPr/>
        </p:nvSpPr>
        <p:spPr>
          <a:xfrm>
            <a:off x="214740" y="188640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3:</a:t>
            </a:r>
          </a:p>
        </p:txBody>
      </p:sp>
      <p:pic>
        <p:nvPicPr>
          <p:cNvPr id="3074" name="Picture 2" descr="http://4.bp.blogspot.com/-UeGkHLsowt8/TyQTDRGctII/AAAAAAAAEaA/HiYeL9I3q2c/s400/meme-chorando+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27" y="3550082"/>
            <a:ext cx="6078637" cy="319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4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50306"/>
            <a:ext cx="87849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4:</a:t>
            </a:r>
          </a:p>
          <a:p>
            <a:pPr algn="just" fontAlgn="base"/>
            <a:r>
              <a:rPr lang="pt-BR" dirty="0" smtClean="0"/>
              <a:t>	</a:t>
            </a:r>
          </a:p>
          <a:p>
            <a:pPr algn="just" fontAlgn="base"/>
            <a:r>
              <a:rPr lang="pt-BR" sz="2000" i="1" dirty="0" smtClean="0"/>
              <a:t>	</a:t>
            </a:r>
            <a:r>
              <a:rPr lang="pt-BR" sz="2300" i="1" dirty="0" smtClean="0"/>
              <a:t>O </a:t>
            </a:r>
            <a:r>
              <a:rPr lang="pt-BR" sz="2300" i="1" dirty="0"/>
              <a:t>cigarro muitas vezes é descrito pelo fumante como amigo, companheiro  </a:t>
            </a:r>
            <a:r>
              <a:rPr lang="pt-BR" sz="2300" i="1" dirty="0" smtClean="0"/>
              <a:t>e o  </a:t>
            </a:r>
            <a:r>
              <a:rPr lang="pt-BR" sz="2300" i="1" dirty="0"/>
              <a:t>ato de fumar é relatado  como  um momento de  cumplicidade entre o fumante e o cigarro, o que acaba  trazendo  sensação de alívio, segurança e ajuda nos momentos difíceis. </a:t>
            </a:r>
            <a:r>
              <a:rPr lang="pt-BR" sz="2300" i="1" dirty="0" smtClean="0"/>
              <a:t> A dificuldade para parar se deve ao processo químico que envolve o ato de fumar. A nicotina age no cérebro e estimula a liberação </a:t>
            </a:r>
            <a:r>
              <a:rPr lang="pt-BR" sz="2300" i="1" dirty="0"/>
              <a:t>de uma substância chamada Dopamina, que proporciona imensa sensação de prazer e bem estar ao fumante</a:t>
            </a:r>
            <a:r>
              <a:rPr lang="pt-BR" sz="2300" i="1" dirty="0" smtClean="0"/>
              <a:t>.</a:t>
            </a:r>
            <a:endParaRPr lang="pt-BR" sz="2300" i="1" dirty="0"/>
          </a:p>
          <a:p>
            <a:pPr fontAlgn="base"/>
            <a:endParaRPr lang="pt-BR" dirty="0"/>
          </a:p>
        </p:txBody>
      </p:sp>
      <p:pic>
        <p:nvPicPr>
          <p:cNvPr id="4098" name="Picture 2" descr="http://heavyeditorial.files.wordpress.com/2012/09/chuckpunch1.gif?w=7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1003"/>
            <a:ext cx="4762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5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87590"/>
            <a:ext cx="8964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5:</a:t>
            </a:r>
          </a:p>
          <a:p>
            <a:pPr algn="just" fontAlgn="base"/>
            <a:r>
              <a:rPr lang="pt-BR" i="1" dirty="0" smtClean="0"/>
              <a:t>	</a:t>
            </a:r>
          </a:p>
          <a:p>
            <a:pPr algn="just" fontAlgn="base"/>
            <a:r>
              <a:rPr lang="pt-BR" sz="2200" i="1" dirty="0" smtClean="0"/>
              <a:t>	O cigarro é uma droga lícita que por ser barato, muito acessível, vitima cada vez mais pessoas. Apesar de o governo ter tomado algumas providências na luta contra esse mal, é preciso agir de forma mais atuante tendo a </a:t>
            </a:r>
            <a:r>
              <a:rPr lang="pt-BR" sz="2200" i="1" dirty="0"/>
              <a:t>firmeza necessária para enfrentar </a:t>
            </a:r>
            <a:r>
              <a:rPr lang="pt-BR" sz="2200" i="1"/>
              <a:t>o </a:t>
            </a:r>
            <a:r>
              <a:rPr lang="pt-BR" sz="2200" i="1" smtClean="0"/>
              <a:t>problema. </a:t>
            </a:r>
            <a:r>
              <a:rPr lang="pt-BR" sz="2200" i="1" dirty="0" smtClean="0"/>
              <a:t>Dessa </a:t>
            </a:r>
            <a:r>
              <a:rPr lang="pt-BR" sz="2200" i="1" dirty="0"/>
              <a:t>forma, toda e qualquer </a:t>
            </a:r>
            <a:r>
              <a:rPr lang="pt-BR" sz="2200" i="1" dirty="0" smtClean="0"/>
              <a:t>ação governamental </a:t>
            </a:r>
            <a:r>
              <a:rPr lang="pt-BR" sz="2200" i="1" dirty="0"/>
              <a:t>dirigida ao controle do tabagismo deve ter um foco muito além da dimensão do indivíduo, buscando abarcar tanto as variáveis sociais, políticas e econômicas que contribuem para que tantas pessoas ainda comecem a fumar quanto os fatores que aqueles que se tornaram dependentes parem de fumar e se mantenham </a:t>
            </a:r>
            <a:r>
              <a:rPr lang="pt-BR" sz="2200" i="1" dirty="0" smtClean="0"/>
              <a:t>abstinentes.</a:t>
            </a:r>
            <a:endParaRPr lang="pt-BR" sz="2200" i="1" dirty="0"/>
          </a:p>
        </p:txBody>
      </p:sp>
      <p:pic>
        <p:nvPicPr>
          <p:cNvPr id="5122" name="Picture 2" descr="http://www.pavablog.com/wp-content/uploads/2013/04/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42690"/>
            <a:ext cx="5540377" cy="235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4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</Words>
  <Application>Microsoft Office PowerPoint</Application>
  <PresentationFormat>Apresentação na tela (4:3)</PresentationFormat>
  <Paragraphs>17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Dionisio</dc:creator>
  <cp:lastModifiedBy>Dionisio</cp:lastModifiedBy>
  <cp:revision>5</cp:revision>
  <dcterms:created xsi:type="dcterms:W3CDTF">2015-07-03T08:30:44Z</dcterms:created>
  <dcterms:modified xsi:type="dcterms:W3CDTF">2015-07-06T04:46:59Z</dcterms:modified>
</cp:coreProperties>
</file>